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3"/>
  </p:notesMasterIdLst>
  <p:handoutMasterIdLst>
    <p:handoutMasterId r:id="rId24"/>
  </p:handoutMasterIdLst>
  <p:sldIdLst>
    <p:sldId id="256" r:id="rId3"/>
    <p:sldId id="266" r:id="rId4"/>
    <p:sldId id="270" r:id="rId5"/>
    <p:sldId id="271" r:id="rId6"/>
    <p:sldId id="281" r:id="rId7"/>
    <p:sldId id="272" r:id="rId8"/>
    <p:sldId id="282" r:id="rId9"/>
    <p:sldId id="277" r:id="rId10"/>
    <p:sldId id="289" r:id="rId11"/>
    <p:sldId id="278" r:id="rId12"/>
    <p:sldId id="284" r:id="rId13"/>
    <p:sldId id="285" r:id="rId14"/>
    <p:sldId id="286" r:id="rId15"/>
    <p:sldId id="288" r:id="rId16"/>
    <p:sldId id="280" r:id="rId17"/>
    <p:sldId id="290" r:id="rId18"/>
    <p:sldId id="279" r:id="rId19"/>
    <p:sldId id="291" r:id="rId20"/>
    <p:sldId id="276" r:id="rId21"/>
    <p:sldId id="268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92" autoAdjust="0"/>
    <p:restoredTop sz="96682" autoAdjust="0"/>
  </p:normalViewPr>
  <p:slideViewPr>
    <p:cSldViewPr snapToGrid="0" snapToObjects="1">
      <p:cViewPr>
        <p:scale>
          <a:sx n="125" d="100"/>
          <a:sy n="125" d="100"/>
        </p:scale>
        <p:origin x="3348" y="15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dy de Lange" userId="a941289a3da8603b" providerId="LiveId" clId="{BD31BBDC-313B-4E38-A416-14190962A0AA}"/>
    <pc:docChg chg="undo custSel addSld delSld modSld sldOrd">
      <pc:chgData name="Rudy de Lange" userId="a941289a3da8603b" providerId="LiveId" clId="{BD31BBDC-313B-4E38-A416-14190962A0AA}" dt="2021-03-14T19:35:14.816" v="1674" actId="2890"/>
      <pc:docMkLst>
        <pc:docMk/>
      </pc:docMkLst>
      <pc:sldChg chg="modSp mod">
        <pc:chgData name="Rudy de Lange" userId="a941289a3da8603b" providerId="LiveId" clId="{BD31BBDC-313B-4E38-A416-14190962A0AA}" dt="2021-03-14T17:06:18.787" v="324" actId="20577"/>
        <pc:sldMkLst>
          <pc:docMk/>
          <pc:sldMk cId="1512823589" sldId="266"/>
        </pc:sldMkLst>
        <pc:spChg chg="mod">
          <ac:chgData name="Rudy de Lange" userId="a941289a3da8603b" providerId="LiveId" clId="{BD31BBDC-313B-4E38-A416-14190962A0AA}" dt="2021-03-14T17:06:18.787" v="324" actId="20577"/>
          <ac:spMkLst>
            <pc:docMk/>
            <pc:sldMk cId="1512823589" sldId="266"/>
            <ac:spMk id="3" creationId="{00000000-0000-0000-0000-000000000000}"/>
          </ac:spMkLst>
        </pc:spChg>
      </pc:sldChg>
      <pc:sldChg chg="delSp modSp mod">
        <pc:chgData name="Rudy de Lange" userId="a941289a3da8603b" providerId="LiveId" clId="{BD31BBDC-313B-4E38-A416-14190962A0AA}" dt="2021-03-14T17:57:07.525" v="672" actId="21"/>
        <pc:sldMkLst>
          <pc:docMk/>
          <pc:sldMk cId="562325086" sldId="270"/>
        </pc:sldMkLst>
        <pc:spChg chg="mod">
          <ac:chgData name="Rudy de Lange" userId="a941289a3da8603b" providerId="LiveId" clId="{BD31BBDC-313B-4E38-A416-14190962A0AA}" dt="2021-03-14T14:14:52.148" v="311" actId="20577"/>
          <ac:spMkLst>
            <pc:docMk/>
            <pc:sldMk cId="562325086" sldId="270"/>
            <ac:spMk id="3" creationId="{A0B87EC3-33D8-4273-B416-F366C9B84BCC}"/>
          </ac:spMkLst>
        </pc:spChg>
        <pc:picChg chg="del mod">
          <ac:chgData name="Rudy de Lange" userId="a941289a3da8603b" providerId="LiveId" clId="{BD31BBDC-313B-4E38-A416-14190962A0AA}" dt="2021-03-14T17:57:07.525" v="672" actId="21"/>
          <ac:picMkLst>
            <pc:docMk/>
            <pc:sldMk cId="562325086" sldId="270"/>
            <ac:picMk id="5" creationId="{B01EFEF6-BADB-4FE0-9049-4B25B7B329F1}"/>
          </ac:picMkLst>
        </pc:picChg>
      </pc:sldChg>
      <pc:sldChg chg="addSp delSp modSp mod">
        <pc:chgData name="Rudy de Lange" userId="a941289a3da8603b" providerId="LiveId" clId="{BD31BBDC-313B-4E38-A416-14190962A0AA}" dt="2021-03-14T17:50:39.753" v="628" actId="1076"/>
        <pc:sldMkLst>
          <pc:docMk/>
          <pc:sldMk cId="406099648" sldId="271"/>
        </pc:sldMkLst>
        <pc:spChg chg="mod">
          <ac:chgData name="Rudy de Lange" userId="a941289a3da8603b" providerId="LiveId" clId="{BD31BBDC-313B-4E38-A416-14190962A0AA}" dt="2021-03-14T17:50:34.223" v="625" actId="404"/>
          <ac:spMkLst>
            <pc:docMk/>
            <pc:sldMk cId="406099648" sldId="271"/>
            <ac:spMk id="3" creationId="{EF0D0C34-0645-4F14-981E-072C16955011}"/>
          </ac:spMkLst>
        </pc:spChg>
        <pc:picChg chg="add del mod">
          <ac:chgData name="Rudy de Lange" userId="a941289a3da8603b" providerId="LiveId" clId="{BD31BBDC-313B-4E38-A416-14190962A0AA}" dt="2021-03-14T17:49:00.755" v="582" actId="478"/>
          <ac:picMkLst>
            <pc:docMk/>
            <pc:sldMk cId="406099648" sldId="271"/>
            <ac:picMk id="5" creationId="{E7D08784-AB44-4F18-90F1-0074A71AC63D}"/>
          </ac:picMkLst>
        </pc:picChg>
        <pc:picChg chg="del mod">
          <ac:chgData name="Rudy de Lange" userId="a941289a3da8603b" providerId="LiveId" clId="{BD31BBDC-313B-4E38-A416-14190962A0AA}" dt="2021-03-14T17:47:53.384" v="561" actId="478"/>
          <ac:picMkLst>
            <pc:docMk/>
            <pc:sldMk cId="406099648" sldId="271"/>
            <ac:picMk id="6" creationId="{277D7CFD-6F38-4813-BF1E-C9DEFCEB4F76}"/>
          </ac:picMkLst>
        </pc:picChg>
        <pc:picChg chg="add del mod">
          <ac:chgData name="Rudy de Lange" userId="a941289a3da8603b" providerId="LiveId" clId="{BD31BBDC-313B-4E38-A416-14190962A0AA}" dt="2021-03-14T17:48:39.564" v="571" actId="478"/>
          <ac:picMkLst>
            <pc:docMk/>
            <pc:sldMk cId="406099648" sldId="271"/>
            <ac:picMk id="7" creationId="{92E6BF74-4587-41F3-A5A9-36CEBD6EF525}"/>
          </ac:picMkLst>
        </pc:picChg>
        <pc:picChg chg="del mod">
          <ac:chgData name="Rudy de Lange" userId="a941289a3da8603b" providerId="LiveId" clId="{BD31BBDC-313B-4E38-A416-14190962A0AA}" dt="2021-03-14T17:47:03.897" v="559" actId="478"/>
          <ac:picMkLst>
            <pc:docMk/>
            <pc:sldMk cId="406099648" sldId="271"/>
            <ac:picMk id="9" creationId="{1CFBAD1A-4551-4827-94CF-E377AE0F326A}"/>
          </ac:picMkLst>
        </pc:picChg>
        <pc:picChg chg="mod">
          <ac:chgData name="Rudy de Lange" userId="a941289a3da8603b" providerId="LiveId" clId="{BD31BBDC-313B-4E38-A416-14190962A0AA}" dt="2021-03-14T17:50:39.753" v="628" actId="1076"/>
          <ac:picMkLst>
            <pc:docMk/>
            <pc:sldMk cId="406099648" sldId="271"/>
            <ac:picMk id="11" creationId="{72C63393-E34A-4F6E-A13F-8674F750B9C7}"/>
          </ac:picMkLst>
        </pc:picChg>
        <pc:picChg chg="del mod">
          <ac:chgData name="Rudy de Lange" userId="a941289a3da8603b" providerId="LiveId" clId="{BD31BBDC-313B-4E38-A416-14190962A0AA}" dt="2021-03-14T17:49:12.220" v="586" actId="478"/>
          <ac:picMkLst>
            <pc:docMk/>
            <pc:sldMk cId="406099648" sldId="271"/>
            <ac:picMk id="13" creationId="{F04351C0-9D19-4088-BF0A-8B190189B74A}"/>
          </ac:picMkLst>
        </pc:picChg>
        <pc:picChg chg="del mod">
          <ac:chgData name="Rudy de Lange" userId="a941289a3da8603b" providerId="LiveId" clId="{BD31BBDC-313B-4E38-A416-14190962A0AA}" dt="2021-03-14T17:49:27.069" v="597" actId="478"/>
          <ac:picMkLst>
            <pc:docMk/>
            <pc:sldMk cId="406099648" sldId="271"/>
            <ac:picMk id="15" creationId="{BE0FFE10-EF77-4F46-912F-8E324B6462F1}"/>
          </ac:picMkLst>
        </pc:picChg>
        <pc:picChg chg="mod">
          <ac:chgData name="Rudy de Lange" userId="a941289a3da8603b" providerId="LiveId" clId="{BD31BBDC-313B-4E38-A416-14190962A0AA}" dt="2021-03-14T17:49:58.181" v="610" actId="1076"/>
          <ac:picMkLst>
            <pc:docMk/>
            <pc:sldMk cId="406099648" sldId="271"/>
            <ac:picMk id="17" creationId="{DEB9EC16-07FE-4157-A5C7-9EC15A557546}"/>
          </ac:picMkLst>
        </pc:picChg>
      </pc:sldChg>
      <pc:sldChg chg="addSp delSp modSp mod">
        <pc:chgData name="Rudy de Lange" userId="a941289a3da8603b" providerId="LiveId" clId="{BD31BBDC-313B-4E38-A416-14190962A0AA}" dt="2021-03-14T19:30:30.746" v="1567" actId="1076"/>
        <pc:sldMkLst>
          <pc:docMk/>
          <pc:sldMk cId="2640878767" sldId="272"/>
        </pc:sldMkLst>
        <pc:spChg chg="mod">
          <ac:chgData name="Rudy de Lange" userId="a941289a3da8603b" providerId="LiveId" clId="{BD31BBDC-313B-4E38-A416-14190962A0AA}" dt="2021-03-14T18:00:13.909" v="745" actId="20577"/>
          <ac:spMkLst>
            <pc:docMk/>
            <pc:sldMk cId="2640878767" sldId="272"/>
            <ac:spMk id="3" creationId="{0642D437-4956-476C-90C7-B2B1920C294F}"/>
          </ac:spMkLst>
        </pc:spChg>
        <pc:picChg chg="add mod">
          <ac:chgData name="Rudy de Lange" userId="a941289a3da8603b" providerId="LiveId" clId="{BD31BBDC-313B-4E38-A416-14190962A0AA}" dt="2021-03-14T18:00:07.103" v="738" actId="1076"/>
          <ac:picMkLst>
            <pc:docMk/>
            <pc:sldMk cId="2640878767" sldId="272"/>
            <ac:picMk id="4" creationId="{ED1BEA44-AB6E-4F2F-94F1-3134BB66700F}"/>
          </ac:picMkLst>
        </pc:picChg>
        <pc:picChg chg="del mod">
          <ac:chgData name="Rudy de Lange" userId="a941289a3da8603b" providerId="LiveId" clId="{BD31BBDC-313B-4E38-A416-14190962A0AA}" dt="2021-03-14T19:30:07.537" v="1557"/>
          <ac:picMkLst>
            <pc:docMk/>
            <pc:sldMk cId="2640878767" sldId="272"/>
            <ac:picMk id="6" creationId="{7A05ABE9-CF46-4466-B76E-CE9A68912D8D}"/>
          </ac:picMkLst>
        </pc:picChg>
        <pc:picChg chg="mod">
          <ac:chgData name="Rudy de Lange" userId="a941289a3da8603b" providerId="LiveId" clId="{BD31BBDC-313B-4E38-A416-14190962A0AA}" dt="2021-03-14T19:30:30.746" v="1567" actId="1076"/>
          <ac:picMkLst>
            <pc:docMk/>
            <pc:sldMk cId="2640878767" sldId="272"/>
            <ac:picMk id="8" creationId="{C0455493-8CAC-44DC-8F11-A8ED73F7316E}"/>
          </ac:picMkLst>
        </pc:picChg>
      </pc:sldChg>
      <pc:sldChg chg="addSp delSp modSp mod">
        <pc:chgData name="Rudy de Lange" userId="a941289a3da8603b" providerId="LiveId" clId="{BD31BBDC-313B-4E38-A416-14190962A0AA}" dt="2021-03-14T19:02:10.294" v="1304" actId="404"/>
        <pc:sldMkLst>
          <pc:docMk/>
          <pc:sldMk cId="3532388523" sldId="277"/>
        </pc:sldMkLst>
        <pc:spChg chg="mod">
          <ac:chgData name="Rudy de Lange" userId="a941289a3da8603b" providerId="LiveId" clId="{BD31BBDC-313B-4E38-A416-14190962A0AA}" dt="2021-03-14T19:02:10.294" v="1304" actId="404"/>
          <ac:spMkLst>
            <pc:docMk/>
            <pc:sldMk cId="3532388523" sldId="277"/>
            <ac:spMk id="3" creationId="{5C1FFD9E-BD30-4D96-B5B8-9940AEF3ACD0}"/>
          </ac:spMkLst>
        </pc:spChg>
        <pc:spChg chg="add del">
          <ac:chgData name="Rudy de Lange" userId="a941289a3da8603b" providerId="LiveId" clId="{BD31BBDC-313B-4E38-A416-14190962A0AA}" dt="2021-03-14T18:01:16.498" v="772" actId="22"/>
          <ac:spMkLst>
            <pc:docMk/>
            <pc:sldMk cId="3532388523" sldId="277"/>
            <ac:spMk id="5" creationId="{7CE8B127-9F7F-4502-A98D-D7F12F2E5C9B}"/>
          </ac:spMkLst>
        </pc:spChg>
        <pc:spChg chg="add del mod">
          <ac:chgData name="Rudy de Lange" userId="a941289a3da8603b" providerId="LiveId" clId="{BD31BBDC-313B-4E38-A416-14190962A0AA}" dt="2021-03-14T18:02:21.073" v="793" actId="478"/>
          <ac:spMkLst>
            <pc:docMk/>
            <pc:sldMk cId="3532388523" sldId="277"/>
            <ac:spMk id="8" creationId="{B84F8CED-2C4F-48EA-9E67-EE7089EA74D9}"/>
          </ac:spMkLst>
        </pc:spChg>
        <pc:spChg chg="add mod">
          <ac:chgData name="Rudy de Lange" userId="a941289a3da8603b" providerId="LiveId" clId="{BD31BBDC-313B-4E38-A416-14190962A0AA}" dt="2021-03-14T18:06:17.614" v="903" actId="1038"/>
          <ac:spMkLst>
            <pc:docMk/>
            <pc:sldMk cId="3532388523" sldId="277"/>
            <ac:spMk id="9" creationId="{D5A0E74E-0689-4018-8713-B23BC20842E5}"/>
          </ac:spMkLst>
        </pc:spChg>
        <pc:spChg chg="add mod">
          <ac:chgData name="Rudy de Lange" userId="a941289a3da8603b" providerId="LiveId" clId="{BD31BBDC-313B-4E38-A416-14190962A0AA}" dt="2021-03-14T18:06:20.935" v="907" actId="1037"/>
          <ac:spMkLst>
            <pc:docMk/>
            <pc:sldMk cId="3532388523" sldId="277"/>
            <ac:spMk id="12" creationId="{B1D6C912-C1E1-4A2B-B296-98E31858F9DD}"/>
          </ac:spMkLst>
        </pc:spChg>
        <pc:picChg chg="mod">
          <ac:chgData name="Rudy de Lange" userId="a941289a3da8603b" providerId="LiveId" clId="{BD31BBDC-313B-4E38-A416-14190962A0AA}" dt="2021-03-14T18:02:41.559" v="800" actId="1076"/>
          <ac:picMkLst>
            <pc:docMk/>
            <pc:sldMk cId="3532388523" sldId="277"/>
            <ac:picMk id="7" creationId="{4A9F293C-5A2C-4490-88FF-AD17F8D45F6C}"/>
          </ac:picMkLst>
        </pc:picChg>
        <pc:picChg chg="mod">
          <ac:chgData name="Rudy de Lange" userId="a941289a3da8603b" providerId="LiveId" clId="{BD31BBDC-313B-4E38-A416-14190962A0AA}" dt="2021-03-14T18:05:53.291" v="883" actId="1076"/>
          <ac:picMkLst>
            <pc:docMk/>
            <pc:sldMk cId="3532388523" sldId="277"/>
            <ac:picMk id="11" creationId="{676216D9-AE84-49EA-ADD9-526A717BCE5E}"/>
          </ac:picMkLst>
        </pc:picChg>
      </pc:sldChg>
      <pc:sldChg chg="addSp delSp modSp mod">
        <pc:chgData name="Rudy de Lange" userId="a941289a3da8603b" providerId="LiveId" clId="{BD31BBDC-313B-4E38-A416-14190962A0AA}" dt="2021-03-14T19:13:46.453" v="1388" actId="20577"/>
        <pc:sldMkLst>
          <pc:docMk/>
          <pc:sldMk cId="2267159196" sldId="278"/>
        </pc:sldMkLst>
        <pc:spChg chg="mod">
          <ac:chgData name="Rudy de Lange" userId="a941289a3da8603b" providerId="LiveId" clId="{BD31BBDC-313B-4E38-A416-14190962A0AA}" dt="2021-03-14T17:06:26.914" v="327" actId="20577"/>
          <ac:spMkLst>
            <pc:docMk/>
            <pc:sldMk cId="2267159196" sldId="278"/>
            <ac:spMk id="2" creationId="{9D8C5503-028B-4C9A-A9D2-88DAFF623F91}"/>
          </ac:spMkLst>
        </pc:spChg>
        <pc:spChg chg="mod">
          <ac:chgData name="Rudy de Lange" userId="a941289a3da8603b" providerId="LiveId" clId="{BD31BBDC-313B-4E38-A416-14190962A0AA}" dt="2021-03-14T19:13:46.453" v="1388" actId="20577"/>
          <ac:spMkLst>
            <pc:docMk/>
            <pc:sldMk cId="2267159196" sldId="278"/>
            <ac:spMk id="3" creationId="{F280C674-D6A1-4B6F-8856-8044D2D51CE6}"/>
          </ac:spMkLst>
        </pc:spChg>
        <pc:picChg chg="add del mod">
          <ac:chgData name="Rudy de Lange" userId="a941289a3da8603b" providerId="LiveId" clId="{BD31BBDC-313B-4E38-A416-14190962A0AA}" dt="2021-03-14T18:45:48.113" v="1097" actId="478"/>
          <ac:picMkLst>
            <pc:docMk/>
            <pc:sldMk cId="2267159196" sldId="278"/>
            <ac:picMk id="5" creationId="{EE097DCE-A2B0-42FE-A25F-F295B248D932}"/>
          </ac:picMkLst>
        </pc:picChg>
        <pc:picChg chg="add mod">
          <ac:chgData name="Rudy de Lange" userId="a941289a3da8603b" providerId="LiveId" clId="{BD31BBDC-313B-4E38-A416-14190962A0AA}" dt="2021-03-14T18:45:58.296" v="1101" actId="1076"/>
          <ac:picMkLst>
            <pc:docMk/>
            <pc:sldMk cId="2267159196" sldId="278"/>
            <ac:picMk id="7" creationId="{E28C6F60-0D2F-441A-BF27-33A83F999201}"/>
          </ac:picMkLst>
        </pc:picChg>
        <pc:picChg chg="mod">
          <ac:chgData name="Rudy de Lange" userId="a941289a3da8603b" providerId="LiveId" clId="{BD31BBDC-313B-4E38-A416-14190962A0AA}" dt="2021-03-14T18:47:08.319" v="1110" actId="1076"/>
          <ac:picMkLst>
            <pc:docMk/>
            <pc:sldMk cId="2267159196" sldId="278"/>
            <ac:picMk id="9" creationId="{EE2531E3-46FF-4854-904D-904D85F3D0C6}"/>
          </ac:picMkLst>
        </pc:picChg>
        <pc:picChg chg="mod">
          <ac:chgData name="Rudy de Lange" userId="a941289a3da8603b" providerId="LiveId" clId="{BD31BBDC-313B-4E38-A416-14190962A0AA}" dt="2021-03-14T18:47:44.982" v="1120" actId="1076"/>
          <ac:picMkLst>
            <pc:docMk/>
            <pc:sldMk cId="2267159196" sldId="278"/>
            <ac:picMk id="11" creationId="{04A5E352-49A2-489E-972B-C5567D3D9EB5}"/>
          </ac:picMkLst>
        </pc:picChg>
        <pc:picChg chg="del mod">
          <ac:chgData name="Rudy de Lange" userId="a941289a3da8603b" providerId="LiveId" clId="{BD31BBDC-313B-4E38-A416-14190962A0AA}" dt="2021-03-14T18:48:56.973" v="1157" actId="478"/>
          <ac:picMkLst>
            <pc:docMk/>
            <pc:sldMk cId="2267159196" sldId="278"/>
            <ac:picMk id="13" creationId="{544B9D86-4D91-4E15-B7C0-3B7455C6C48A}"/>
          </ac:picMkLst>
        </pc:picChg>
        <pc:picChg chg="del mod">
          <ac:chgData name="Rudy de Lange" userId="a941289a3da8603b" providerId="LiveId" clId="{BD31BBDC-313B-4E38-A416-14190962A0AA}" dt="2021-03-14T18:48:42.898" v="1147"/>
          <ac:picMkLst>
            <pc:docMk/>
            <pc:sldMk cId="2267159196" sldId="278"/>
            <ac:picMk id="15" creationId="{27316384-3E64-4256-B264-C68D39EC9CE6}"/>
          </ac:picMkLst>
        </pc:picChg>
        <pc:picChg chg="mod">
          <ac:chgData name="Rudy de Lange" userId="a941289a3da8603b" providerId="LiveId" clId="{BD31BBDC-313B-4E38-A416-14190962A0AA}" dt="2021-03-14T18:49:00.763" v="1158" actId="1076"/>
          <ac:picMkLst>
            <pc:docMk/>
            <pc:sldMk cId="2267159196" sldId="278"/>
            <ac:picMk id="17" creationId="{2FB9EE2F-9312-4D3F-83D9-7646981971A6}"/>
          </ac:picMkLst>
        </pc:picChg>
        <pc:picChg chg="del mod">
          <ac:chgData name="Rudy de Lange" userId="a941289a3da8603b" providerId="LiveId" clId="{BD31BBDC-313B-4E38-A416-14190962A0AA}" dt="2021-03-14T18:49:33.407" v="1175"/>
          <ac:picMkLst>
            <pc:docMk/>
            <pc:sldMk cId="2267159196" sldId="278"/>
            <ac:picMk id="19" creationId="{98716676-2534-49A5-A209-3159B7DEA0A1}"/>
          </ac:picMkLst>
        </pc:picChg>
        <pc:picChg chg="mod">
          <ac:chgData name="Rudy de Lange" userId="a941289a3da8603b" providerId="LiveId" clId="{BD31BBDC-313B-4E38-A416-14190962A0AA}" dt="2021-03-14T18:49:56.516" v="1184" actId="1076"/>
          <ac:picMkLst>
            <pc:docMk/>
            <pc:sldMk cId="2267159196" sldId="278"/>
            <ac:picMk id="21" creationId="{4B474F00-683B-4140-9249-C5D6A9D0EE62}"/>
          </ac:picMkLst>
        </pc:picChg>
        <pc:picChg chg="mod">
          <ac:chgData name="Rudy de Lange" userId="a941289a3da8603b" providerId="LiveId" clId="{BD31BBDC-313B-4E38-A416-14190962A0AA}" dt="2021-03-14T18:52:00.429" v="1194" actId="1076"/>
          <ac:picMkLst>
            <pc:docMk/>
            <pc:sldMk cId="2267159196" sldId="278"/>
            <ac:picMk id="23" creationId="{8B47842C-C99D-49E8-9AA3-0076FA6BFACD}"/>
          </ac:picMkLst>
        </pc:picChg>
      </pc:sldChg>
      <pc:sldChg chg="modSp new mod">
        <pc:chgData name="Rudy de Lange" userId="a941289a3da8603b" providerId="LiveId" clId="{BD31BBDC-313B-4E38-A416-14190962A0AA}" dt="2021-03-14T17:06:31.682" v="336" actId="20577"/>
        <pc:sldMkLst>
          <pc:docMk/>
          <pc:sldMk cId="563167321" sldId="280"/>
        </pc:sldMkLst>
        <pc:spChg chg="mod">
          <ac:chgData name="Rudy de Lange" userId="a941289a3da8603b" providerId="LiveId" clId="{BD31BBDC-313B-4E38-A416-14190962A0AA}" dt="2021-03-14T17:06:31.682" v="336" actId="20577"/>
          <ac:spMkLst>
            <pc:docMk/>
            <pc:sldMk cId="563167321" sldId="280"/>
            <ac:spMk id="2" creationId="{E24C0745-D6FF-44E7-A175-2A9686141BA4}"/>
          </ac:spMkLst>
        </pc:spChg>
      </pc:sldChg>
      <pc:sldChg chg="new del">
        <pc:chgData name="Rudy de Lange" userId="a941289a3da8603b" providerId="LiveId" clId="{BD31BBDC-313B-4E38-A416-14190962A0AA}" dt="2021-03-14T17:10:21.757" v="490" actId="680"/>
        <pc:sldMkLst>
          <pc:docMk/>
          <pc:sldMk cId="162004299" sldId="281"/>
        </pc:sldMkLst>
      </pc:sldChg>
      <pc:sldChg chg="addSp delSp modSp add mod">
        <pc:chgData name="Rudy de Lange" userId="a941289a3da8603b" providerId="LiveId" clId="{BD31BBDC-313B-4E38-A416-14190962A0AA}" dt="2021-03-14T17:57:53.887" v="699" actId="14100"/>
        <pc:sldMkLst>
          <pc:docMk/>
          <pc:sldMk cId="1703217508" sldId="281"/>
        </pc:sldMkLst>
        <pc:spChg chg="mod">
          <ac:chgData name="Rudy de Lange" userId="a941289a3da8603b" providerId="LiveId" clId="{BD31BBDC-313B-4E38-A416-14190962A0AA}" dt="2021-03-14T17:57:48.433" v="698" actId="404"/>
          <ac:spMkLst>
            <pc:docMk/>
            <pc:sldMk cId="1703217508" sldId="281"/>
            <ac:spMk id="3" creationId="{EF0D0C34-0645-4F14-981E-072C16955011}"/>
          </ac:spMkLst>
        </pc:spChg>
        <pc:picChg chg="mod">
          <ac:chgData name="Rudy de Lange" userId="a941289a3da8603b" providerId="LiveId" clId="{BD31BBDC-313B-4E38-A416-14190962A0AA}" dt="2021-03-14T17:57:42.231" v="687" actId="1076"/>
          <ac:picMkLst>
            <pc:docMk/>
            <pc:sldMk cId="1703217508" sldId="281"/>
            <ac:picMk id="5" creationId="{C0065462-F5B2-4460-8C74-993E2CB91796}"/>
          </ac:picMkLst>
        </pc:picChg>
        <pc:picChg chg="add del">
          <ac:chgData name="Rudy de Lange" userId="a941289a3da8603b" providerId="LiveId" clId="{BD31BBDC-313B-4E38-A416-14190962A0AA}" dt="2021-03-14T17:10:59.067" v="499" actId="478"/>
          <ac:picMkLst>
            <pc:docMk/>
            <pc:sldMk cId="1703217508" sldId="281"/>
            <ac:picMk id="5" creationId="{E7D08784-AB44-4F18-90F1-0074A71AC63D}"/>
          </ac:picMkLst>
        </pc:picChg>
        <pc:picChg chg="add del mod">
          <ac:chgData name="Rudy de Lange" userId="a941289a3da8603b" providerId="LiveId" clId="{BD31BBDC-313B-4E38-A416-14190962A0AA}" dt="2021-03-14T17:50:48.665" v="629" actId="478"/>
          <ac:picMkLst>
            <pc:docMk/>
            <pc:sldMk cId="1703217508" sldId="281"/>
            <ac:picMk id="6" creationId="{43E6BDCF-70C9-4CD2-9307-4AAAFF390433}"/>
          </ac:picMkLst>
        </pc:picChg>
        <pc:picChg chg="del mod">
          <ac:chgData name="Rudy de Lange" userId="a941289a3da8603b" providerId="LiveId" clId="{BD31BBDC-313B-4E38-A416-14190962A0AA}" dt="2021-03-14T17:11:29.583" v="531" actId="478"/>
          <ac:picMkLst>
            <pc:docMk/>
            <pc:sldMk cId="1703217508" sldId="281"/>
            <ac:picMk id="7" creationId="{92E6BF74-4587-41F3-A5A9-36CEBD6EF525}"/>
          </ac:picMkLst>
        </pc:picChg>
        <pc:picChg chg="mod">
          <ac:chgData name="Rudy de Lange" userId="a941289a3da8603b" providerId="LiveId" clId="{BD31BBDC-313B-4E38-A416-14190962A0AA}" dt="2021-03-14T17:57:42.231" v="687" actId="1076"/>
          <ac:picMkLst>
            <pc:docMk/>
            <pc:sldMk cId="1703217508" sldId="281"/>
            <ac:picMk id="8" creationId="{FECBCAFD-F067-4BEC-A4A4-57038F83BCDE}"/>
          </ac:picMkLst>
        </pc:picChg>
        <pc:picChg chg="add del mod">
          <ac:chgData name="Rudy de Lange" userId="a941289a3da8603b" providerId="LiveId" clId="{BD31BBDC-313B-4E38-A416-14190962A0AA}" dt="2021-03-14T17:53:47.087" v="638" actId="478"/>
          <ac:picMkLst>
            <pc:docMk/>
            <pc:sldMk cId="1703217508" sldId="281"/>
            <ac:picMk id="9" creationId="{904C245C-868E-40C5-8DAD-B441799E15E8}"/>
          </ac:picMkLst>
        </pc:picChg>
        <pc:picChg chg="add del mod">
          <ac:chgData name="Rudy de Lange" userId="a941289a3da8603b" providerId="LiveId" clId="{BD31BBDC-313B-4E38-A416-14190962A0AA}" dt="2021-03-14T17:54:06.705" v="640" actId="478"/>
          <ac:picMkLst>
            <pc:docMk/>
            <pc:sldMk cId="1703217508" sldId="281"/>
            <ac:picMk id="11" creationId="{DAE2D847-FE23-4D0D-8120-5220A222E25A}"/>
          </ac:picMkLst>
        </pc:picChg>
        <pc:picChg chg="del mod">
          <ac:chgData name="Rudy de Lange" userId="a941289a3da8603b" providerId="LiveId" clId="{BD31BBDC-313B-4E38-A416-14190962A0AA}" dt="2021-03-14T17:54:52.229" v="662" actId="478"/>
          <ac:picMkLst>
            <pc:docMk/>
            <pc:sldMk cId="1703217508" sldId="281"/>
            <ac:picMk id="12" creationId="{9A037D76-58A9-4511-A3DF-01C2DB838387}"/>
          </ac:picMkLst>
        </pc:picChg>
        <pc:picChg chg="mod">
          <ac:chgData name="Rudy de Lange" userId="a941289a3da8603b" providerId="LiveId" clId="{BD31BBDC-313B-4E38-A416-14190962A0AA}" dt="2021-03-14T17:57:53.887" v="699" actId="14100"/>
          <ac:picMkLst>
            <pc:docMk/>
            <pc:sldMk cId="1703217508" sldId="281"/>
            <ac:picMk id="14" creationId="{196559B6-71A0-462C-9285-EEF75F6F4F23}"/>
          </ac:picMkLst>
        </pc:picChg>
      </pc:sldChg>
      <pc:sldChg chg="new del">
        <pc:chgData name="Rudy de Lange" userId="a941289a3da8603b" providerId="LiveId" clId="{BD31BBDC-313B-4E38-A416-14190962A0AA}" dt="2021-03-14T18:04:45.533" v="863" actId="680"/>
        <pc:sldMkLst>
          <pc:docMk/>
          <pc:sldMk cId="1723751027" sldId="282"/>
        </pc:sldMkLst>
      </pc:sldChg>
      <pc:sldChg chg="delSp modSp add mod">
        <pc:chgData name="Rudy de Lange" userId="a941289a3da8603b" providerId="LiveId" clId="{BD31BBDC-313B-4E38-A416-14190962A0AA}" dt="2021-03-14T18:04:51.474" v="867" actId="20577"/>
        <pc:sldMkLst>
          <pc:docMk/>
          <pc:sldMk cId="1839449078" sldId="282"/>
        </pc:sldMkLst>
        <pc:spChg chg="mod">
          <ac:chgData name="Rudy de Lange" userId="a941289a3da8603b" providerId="LiveId" clId="{BD31BBDC-313B-4E38-A416-14190962A0AA}" dt="2021-03-14T18:04:51.474" v="867" actId="20577"/>
          <ac:spMkLst>
            <pc:docMk/>
            <pc:sldMk cId="1839449078" sldId="282"/>
            <ac:spMk id="3" creationId="{0642D437-4956-476C-90C7-B2B1920C294F}"/>
          </ac:spMkLst>
        </pc:spChg>
        <pc:picChg chg="del">
          <ac:chgData name="Rudy de Lange" userId="a941289a3da8603b" providerId="LiveId" clId="{BD31BBDC-313B-4E38-A416-14190962A0AA}" dt="2021-03-14T18:04:50.017" v="865" actId="478"/>
          <ac:picMkLst>
            <pc:docMk/>
            <pc:sldMk cId="1839449078" sldId="282"/>
            <ac:picMk id="4" creationId="{ED1BEA44-AB6E-4F2F-94F1-3134BB66700F}"/>
          </ac:picMkLst>
        </pc:picChg>
      </pc:sldChg>
      <pc:sldChg chg="modSp add del mod">
        <pc:chgData name="Rudy de Lange" userId="a941289a3da8603b" providerId="LiveId" clId="{BD31BBDC-313B-4E38-A416-14190962A0AA}" dt="2021-03-14T18:44:06.074" v="1089" actId="2696"/>
        <pc:sldMkLst>
          <pc:docMk/>
          <pc:sldMk cId="1018696706" sldId="283"/>
        </pc:sldMkLst>
        <pc:spChg chg="mod">
          <ac:chgData name="Rudy de Lange" userId="a941289a3da8603b" providerId="LiveId" clId="{BD31BBDC-313B-4E38-A416-14190962A0AA}" dt="2021-03-14T18:44:02.028" v="1088" actId="5793"/>
          <ac:spMkLst>
            <pc:docMk/>
            <pc:sldMk cId="1018696706" sldId="283"/>
            <ac:spMk id="3" creationId="{F280C674-D6A1-4B6F-8856-8044D2D51CE6}"/>
          </ac:spMkLst>
        </pc:spChg>
      </pc:sldChg>
      <pc:sldChg chg="modSp add del mod">
        <pc:chgData name="Rudy de Lange" userId="a941289a3da8603b" providerId="LiveId" clId="{BD31BBDC-313B-4E38-A416-14190962A0AA}" dt="2021-03-14T18:52:37.166" v="1196" actId="2696"/>
        <pc:sldMkLst>
          <pc:docMk/>
          <pc:sldMk cId="4079883402" sldId="283"/>
        </pc:sldMkLst>
        <pc:spChg chg="mod">
          <ac:chgData name="Rudy de Lange" userId="a941289a3da8603b" providerId="LiveId" clId="{BD31BBDC-313B-4E38-A416-14190962A0AA}" dt="2021-03-14T18:44:11.819" v="1091"/>
          <ac:spMkLst>
            <pc:docMk/>
            <pc:sldMk cId="4079883402" sldId="283"/>
            <ac:spMk id="3" creationId="{F280C674-D6A1-4B6F-8856-8044D2D51CE6}"/>
          </ac:spMkLst>
        </pc:spChg>
      </pc:sldChg>
      <pc:sldChg chg="addSp delSp modSp add mod">
        <pc:chgData name="Rudy de Lange" userId="a941289a3da8603b" providerId="LiveId" clId="{BD31BBDC-313B-4E38-A416-14190962A0AA}" dt="2021-03-14T19:12:09.413" v="1382" actId="1036"/>
        <pc:sldMkLst>
          <pc:docMk/>
          <pc:sldMk cId="907223439" sldId="284"/>
        </pc:sldMkLst>
        <pc:spChg chg="mod">
          <ac:chgData name="Rudy de Lange" userId="a941289a3da8603b" providerId="LiveId" clId="{BD31BBDC-313B-4E38-A416-14190962A0AA}" dt="2021-03-14T19:01:54.030" v="1299" actId="20577"/>
          <ac:spMkLst>
            <pc:docMk/>
            <pc:sldMk cId="907223439" sldId="284"/>
            <ac:spMk id="3" creationId="{F280C674-D6A1-4B6F-8856-8044D2D51CE6}"/>
          </ac:spMkLst>
        </pc:spChg>
        <pc:picChg chg="mod">
          <ac:chgData name="Rudy de Lange" userId="a941289a3da8603b" providerId="LiveId" clId="{BD31BBDC-313B-4E38-A416-14190962A0AA}" dt="2021-03-14T19:00:25.282" v="1215" actId="1076"/>
          <ac:picMkLst>
            <pc:docMk/>
            <pc:sldMk cId="907223439" sldId="284"/>
            <ac:picMk id="5" creationId="{E403AD4C-D2A5-4B65-81E9-B02833611F3A}"/>
          </ac:picMkLst>
        </pc:picChg>
        <pc:picChg chg="add del mod">
          <ac:chgData name="Rudy de Lange" userId="a941289a3da8603b" providerId="LiveId" clId="{BD31BBDC-313B-4E38-A416-14190962A0AA}" dt="2021-03-14T19:12:09.413" v="1382" actId="1036"/>
          <ac:picMkLst>
            <pc:docMk/>
            <pc:sldMk cId="907223439" sldId="284"/>
            <ac:picMk id="8" creationId="{63122CAA-5312-4A58-BFA3-CAA3F21A5CE9}"/>
          </ac:picMkLst>
        </pc:picChg>
        <pc:picChg chg="del">
          <ac:chgData name="Rudy de Lange" userId="a941289a3da8603b" providerId="LiveId" clId="{BD31BBDC-313B-4E38-A416-14190962A0AA}" dt="2021-03-14T18:59:58.979" v="1210" actId="478"/>
          <ac:picMkLst>
            <pc:docMk/>
            <pc:sldMk cId="907223439" sldId="284"/>
            <ac:picMk id="9" creationId="{EE2531E3-46FF-4854-904D-904D85F3D0C6}"/>
          </ac:picMkLst>
        </pc:picChg>
        <pc:picChg chg="del">
          <ac:chgData name="Rudy de Lange" userId="a941289a3da8603b" providerId="LiveId" clId="{BD31BBDC-313B-4E38-A416-14190962A0AA}" dt="2021-03-14T18:59:59.367" v="1211" actId="478"/>
          <ac:picMkLst>
            <pc:docMk/>
            <pc:sldMk cId="907223439" sldId="284"/>
            <ac:picMk id="11" creationId="{04A5E352-49A2-489E-972B-C5567D3D9EB5}"/>
          </ac:picMkLst>
        </pc:picChg>
        <pc:picChg chg="add del mod">
          <ac:chgData name="Rudy de Lange" userId="a941289a3da8603b" providerId="LiveId" clId="{BD31BBDC-313B-4E38-A416-14190962A0AA}" dt="2021-03-14T19:12:09.413" v="1382" actId="1036"/>
          <ac:picMkLst>
            <pc:docMk/>
            <pc:sldMk cId="907223439" sldId="284"/>
            <ac:picMk id="12" creationId="{B61EC11C-E781-4E9A-B236-6C7F645C663D}"/>
          </ac:picMkLst>
        </pc:picChg>
        <pc:picChg chg="del mod">
          <ac:chgData name="Rudy de Lange" userId="a941289a3da8603b" providerId="LiveId" clId="{BD31BBDC-313B-4E38-A416-14190962A0AA}" dt="2021-03-14T19:10:14.514" v="1331" actId="478"/>
          <ac:picMkLst>
            <pc:docMk/>
            <pc:sldMk cId="907223439" sldId="284"/>
            <ac:picMk id="14" creationId="{04A5511D-0B9B-4403-82C0-605E3D60D923}"/>
          </ac:picMkLst>
        </pc:picChg>
        <pc:picChg chg="add del mod">
          <ac:chgData name="Rudy de Lange" userId="a941289a3da8603b" providerId="LiveId" clId="{BD31BBDC-313B-4E38-A416-14190962A0AA}" dt="2021-03-14T19:11:51.072" v="1373" actId="478"/>
          <ac:picMkLst>
            <pc:docMk/>
            <pc:sldMk cId="907223439" sldId="284"/>
            <ac:picMk id="16" creationId="{5D1BB354-00E3-4F6A-A24C-583072703269}"/>
          </ac:picMkLst>
        </pc:picChg>
        <pc:picChg chg="del">
          <ac:chgData name="Rudy de Lange" userId="a941289a3da8603b" providerId="LiveId" clId="{BD31BBDC-313B-4E38-A416-14190962A0AA}" dt="2021-03-14T18:59:58.614" v="1209" actId="478"/>
          <ac:picMkLst>
            <pc:docMk/>
            <pc:sldMk cId="907223439" sldId="284"/>
            <ac:picMk id="17" creationId="{2FB9EE2F-9312-4D3F-83D9-7646981971A6}"/>
          </ac:picMkLst>
        </pc:picChg>
        <pc:picChg chg="add del mod">
          <ac:chgData name="Rudy de Lange" userId="a941289a3da8603b" providerId="LiveId" clId="{BD31BBDC-313B-4E38-A416-14190962A0AA}" dt="2021-03-14T19:11:46.231" v="1365"/>
          <ac:picMkLst>
            <pc:docMk/>
            <pc:sldMk cId="907223439" sldId="284"/>
            <ac:picMk id="19" creationId="{D15F71F6-B3C2-4F2A-BC27-8FC0C821BB59}"/>
          </ac:picMkLst>
        </pc:picChg>
        <pc:picChg chg="del">
          <ac:chgData name="Rudy de Lange" userId="a941289a3da8603b" providerId="LiveId" clId="{BD31BBDC-313B-4E38-A416-14190962A0AA}" dt="2021-03-14T18:59:58.287" v="1208" actId="478"/>
          <ac:picMkLst>
            <pc:docMk/>
            <pc:sldMk cId="907223439" sldId="284"/>
            <ac:picMk id="21" creationId="{4B474F00-683B-4140-9249-C5D6A9D0EE62}"/>
          </ac:picMkLst>
        </pc:picChg>
        <pc:picChg chg="add mod">
          <ac:chgData name="Rudy de Lange" userId="a941289a3da8603b" providerId="LiveId" clId="{BD31BBDC-313B-4E38-A416-14190962A0AA}" dt="2021-03-14T19:12:09.413" v="1382" actId="1036"/>
          <ac:picMkLst>
            <pc:docMk/>
            <pc:sldMk cId="907223439" sldId="284"/>
            <ac:picMk id="22" creationId="{90A372EC-1039-4E56-A635-572F54253220}"/>
          </ac:picMkLst>
        </pc:picChg>
        <pc:picChg chg="del">
          <ac:chgData name="Rudy de Lange" userId="a941289a3da8603b" providerId="LiveId" clId="{BD31BBDC-313B-4E38-A416-14190962A0AA}" dt="2021-03-14T18:59:57.871" v="1207" actId="478"/>
          <ac:picMkLst>
            <pc:docMk/>
            <pc:sldMk cId="907223439" sldId="284"/>
            <ac:picMk id="23" creationId="{8B47842C-C99D-49E8-9AA3-0076FA6BFACD}"/>
          </ac:picMkLst>
        </pc:picChg>
      </pc:sldChg>
      <pc:sldChg chg="addSp delSp modSp add mod">
        <pc:chgData name="Rudy de Lange" userId="a941289a3da8603b" providerId="LiveId" clId="{BD31BBDC-313B-4E38-A416-14190962A0AA}" dt="2021-03-14T19:21:11.770" v="1451" actId="1076"/>
        <pc:sldMkLst>
          <pc:docMk/>
          <pc:sldMk cId="2107879843" sldId="285"/>
        </pc:sldMkLst>
        <pc:spChg chg="mod">
          <ac:chgData name="Rudy de Lange" userId="a941289a3da8603b" providerId="LiveId" clId="{BD31BBDC-313B-4E38-A416-14190962A0AA}" dt="2021-03-14T19:19:16.023" v="1428" actId="20577"/>
          <ac:spMkLst>
            <pc:docMk/>
            <pc:sldMk cId="2107879843" sldId="285"/>
            <ac:spMk id="3" creationId="{F280C674-D6A1-4B6F-8856-8044D2D51CE6}"/>
          </ac:spMkLst>
        </pc:spChg>
        <pc:picChg chg="del">
          <ac:chgData name="Rudy de Lange" userId="a941289a3da8603b" providerId="LiveId" clId="{BD31BBDC-313B-4E38-A416-14190962A0AA}" dt="2021-03-14T19:14:15.875" v="1417" actId="478"/>
          <ac:picMkLst>
            <pc:docMk/>
            <pc:sldMk cId="2107879843" sldId="285"/>
            <ac:picMk id="5" creationId="{E403AD4C-D2A5-4B65-81E9-B02833611F3A}"/>
          </ac:picMkLst>
        </pc:picChg>
        <pc:picChg chg="add mod ord">
          <ac:chgData name="Rudy de Lange" userId="a941289a3da8603b" providerId="LiveId" clId="{BD31BBDC-313B-4E38-A416-14190962A0AA}" dt="2021-03-14T19:20:16.495" v="1450" actId="1076"/>
          <ac:picMkLst>
            <pc:docMk/>
            <pc:sldMk cId="2107879843" sldId="285"/>
            <ac:picMk id="6" creationId="{9FD0DD59-BE65-4DB5-A069-802C81EB3A81}"/>
          </ac:picMkLst>
        </pc:picChg>
        <pc:picChg chg="del">
          <ac:chgData name="Rudy de Lange" userId="a941289a3da8603b" providerId="LiveId" clId="{BD31BBDC-313B-4E38-A416-14190962A0AA}" dt="2021-03-14T19:14:12.252" v="1415" actId="478"/>
          <ac:picMkLst>
            <pc:docMk/>
            <pc:sldMk cId="2107879843" sldId="285"/>
            <ac:picMk id="7" creationId="{E28C6F60-0D2F-441A-BF27-33A83F999201}"/>
          </ac:picMkLst>
        </pc:picChg>
        <pc:picChg chg="del">
          <ac:chgData name="Rudy de Lange" userId="a941289a3da8603b" providerId="LiveId" clId="{BD31BBDC-313B-4E38-A416-14190962A0AA}" dt="2021-03-14T19:14:16.727" v="1418" actId="478"/>
          <ac:picMkLst>
            <pc:docMk/>
            <pc:sldMk cId="2107879843" sldId="285"/>
            <ac:picMk id="8" creationId="{63122CAA-5312-4A58-BFA3-CAA3F21A5CE9}"/>
          </ac:picMkLst>
        </pc:picChg>
        <pc:picChg chg="add del mod">
          <ac:chgData name="Rudy de Lange" userId="a941289a3da8603b" providerId="LiveId" clId="{BD31BBDC-313B-4E38-A416-14190962A0AA}" dt="2021-03-14T19:19:36.244" v="1437" actId="478"/>
          <ac:picMkLst>
            <pc:docMk/>
            <pc:sldMk cId="2107879843" sldId="285"/>
            <ac:picMk id="10" creationId="{10CCD5EE-F7DA-48A6-B487-E38E7C213186}"/>
          </ac:picMkLst>
        </pc:picChg>
        <pc:picChg chg="del">
          <ac:chgData name="Rudy de Lange" userId="a941289a3da8603b" providerId="LiveId" clId="{BD31BBDC-313B-4E38-A416-14190962A0AA}" dt="2021-03-14T19:14:17.083" v="1419" actId="478"/>
          <ac:picMkLst>
            <pc:docMk/>
            <pc:sldMk cId="2107879843" sldId="285"/>
            <ac:picMk id="12" creationId="{B61EC11C-E781-4E9A-B236-6C7F645C663D}"/>
          </ac:picMkLst>
        </pc:picChg>
        <pc:picChg chg="add mod">
          <ac:chgData name="Rudy de Lange" userId="a941289a3da8603b" providerId="LiveId" clId="{BD31BBDC-313B-4E38-A416-14190962A0AA}" dt="2021-03-14T19:20:16.495" v="1450" actId="1076"/>
          <ac:picMkLst>
            <pc:docMk/>
            <pc:sldMk cId="2107879843" sldId="285"/>
            <ac:picMk id="13" creationId="{60C56130-1E57-4510-9B51-139EC1243EB4}"/>
          </ac:picMkLst>
        </pc:picChg>
        <pc:picChg chg="add mod">
          <ac:chgData name="Rudy de Lange" userId="a941289a3da8603b" providerId="LiveId" clId="{BD31BBDC-313B-4E38-A416-14190962A0AA}" dt="2021-03-14T19:21:11.770" v="1451" actId="1076"/>
          <ac:picMkLst>
            <pc:docMk/>
            <pc:sldMk cId="2107879843" sldId="285"/>
            <ac:picMk id="15" creationId="{984A008E-7569-4C8D-9BFD-2DC8508D818F}"/>
          </ac:picMkLst>
        </pc:picChg>
        <pc:picChg chg="del">
          <ac:chgData name="Rudy de Lange" userId="a941289a3da8603b" providerId="LiveId" clId="{BD31BBDC-313B-4E38-A416-14190962A0AA}" dt="2021-03-14T19:14:17.431" v="1420" actId="478"/>
          <ac:picMkLst>
            <pc:docMk/>
            <pc:sldMk cId="2107879843" sldId="285"/>
            <ac:picMk id="22" creationId="{90A372EC-1039-4E56-A635-572F54253220}"/>
          </ac:picMkLst>
        </pc:picChg>
      </pc:sldChg>
      <pc:sldChg chg="addSp delSp modSp add mod">
        <pc:chgData name="Rudy de Lange" userId="a941289a3da8603b" providerId="LiveId" clId="{BD31BBDC-313B-4E38-A416-14190962A0AA}" dt="2021-03-14T19:23:58.380" v="1466" actId="1076"/>
        <pc:sldMkLst>
          <pc:docMk/>
          <pc:sldMk cId="419221616" sldId="286"/>
        </pc:sldMkLst>
        <pc:spChg chg="del">
          <ac:chgData name="Rudy de Lange" userId="a941289a3da8603b" providerId="LiveId" clId="{BD31BBDC-313B-4E38-A416-14190962A0AA}" dt="2021-03-14T19:23:44.062" v="1461" actId="478"/>
          <ac:spMkLst>
            <pc:docMk/>
            <pc:sldMk cId="419221616" sldId="286"/>
            <ac:spMk id="3" creationId="{F280C674-D6A1-4B6F-8856-8044D2D51CE6}"/>
          </ac:spMkLst>
        </pc:spChg>
        <pc:spChg chg="add del mod">
          <ac:chgData name="Rudy de Lange" userId="a941289a3da8603b" providerId="LiveId" clId="{BD31BBDC-313B-4E38-A416-14190962A0AA}" dt="2021-03-14T19:23:46.660" v="1462" actId="478"/>
          <ac:spMkLst>
            <pc:docMk/>
            <pc:sldMk cId="419221616" sldId="286"/>
            <ac:spMk id="8" creationId="{97D5810F-30F8-49E3-B010-5042650F78A8}"/>
          </ac:spMkLst>
        </pc:spChg>
        <pc:picChg chg="add mod">
          <ac:chgData name="Rudy de Lange" userId="a941289a3da8603b" providerId="LiveId" clId="{BD31BBDC-313B-4E38-A416-14190962A0AA}" dt="2021-03-14T19:23:58.380" v="1466" actId="1076"/>
          <ac:picMkLst>
            <pc:docMk/>
            <pc:sldMk cId="419221616" sldId="286"/>
            <ac:picMk id="5" creationId="{F5F27A66-9177-4DDA-A38F-2C550985D34E}"/>
          </ac:picMkLst>
        </pc:picChg>
        <pc:picChg chg="del">
          <ac:chgData name="Rudy de Lange" userId="a941289a3da8603b" providerId="LiveId" clId="{BD31BBDC-313B-4E38-A416-14190962A0AA}" dt="2021-03-14T19:23:23.963" v="1454" actId="478"/>
          <ac:picMkLst>
            <pc:docMk/>
            <pc:sldMk cId="419221616" sldId="286"/>
            <ac:picMk id="6" creationId="{9FD0DD59-BE65-4DB5-A069-802C81EB3A81}"/>
          </ac:picMkLst>
        </pc:picChg>
        <pc:picChg chg="del">
          <ac:chgData name="Rudy de Lange" userId="a941289a3da8603b" providerId="LiveId" clId="{BD31BBDC-313B-4E38-A416-14190962A0AA}" dt="2021-03-14T19:23:23.666" v="1453" actId="478"/>
          <ac:picMkLst>
            <pc:docMk/>
            <pc:sldMk cId="419221616" sldId="286"/>
            <ac:picMk id="13" creationId="{60C56130-1E57-4510-9B51-139EC1243EB4}"/>
          </ac:picMkLst>
        </pc:picChg>
      </pc:sldChg>
      <pc:sldChg chg="add del">
        <pc:chgData name="Rudy de Lange" userId="a941289a3da8603b" providerId="LiveId" clId="{BD31BBDC-313B-4E38-A416-14190962A0AA}" dt="2021-03-14T19:24:43.358" v="1471" actId="2696"/>
        <pc:sldMkLst>
          <pc:docMk/>
          <pc:sldMk cId="3024918483" sldId="287"/>
        </pc:sldMkLst>
      </pc:sldChg>
      <pc:sldChg chg="addSp delSp modSp add mod ord">
        <pc:chgData name="Rudy de Lange" userId="a941289a3da8603b" providerId="LiveId" clId="{BD31BBDC-313B-4E38-A416-14190962A0AA}" dt="2021-03-14T19:33:59.969" v="1648" actId="404"/>
        <pc:sldMkLst>
          <pc:docMk/>
          <pc:sldMk cId="3846278371" sldId="288"/>
        </pc:sldMkLst>
        <pc:spChg chg="mod">
          <ac:chgData name="Rudy de Lange" userId="a941289a3da8603b" providerId="LiveId" clId="{BD31BBDC-313B-4E38-A416-14190962A0AA}" dt="2021-03-14T19:33:59.969" v="1648" actId="404"/>
          <ac:spMkLst>
            <pc:docMk/>
            <pc:sldMk cId="3846278371" sldId="288"/>
            <ac:spMk id="3" creationId="{F280C674-D6A1-4B6F-8856-8044D2D51CE6}"/>
          </ac:spMkLst>
        </pc:spChg>
        <pc:spChg chg="add mod">
          <ac:chgData name="Rudy de Lange" userId="a941289a3da8603b" providerId="LiveId" clId="{BD31BBDC-313B-4E38-A416-14190962A0AA}" dt="2021-03-14T19:28:30.259" v="1537" actId="1076"/>
          <ac:spMkLst>
            <pc:docMk/>
            <pc:sldMk cId="3846278371" sldId="288"/>
            <ac:spMk id="7" creationId="{646E0412-2F7A-4105-AA3E-EB8C2F5DC7B8}"/>
          </ac:spMkLst>
        </pc:spChg>
        <pc:picChg chg="mod">
          <ac:chgData name="Rudy de Lange" userId="a941289a3da8603b" providerId="LiveId" clId="{BD31BBDC-313B-4E38-A416-14190962A0AA}" dt="2021-03-14T19:28:32.103" v="1538" actId="1076"/>
          <ac:picMkLst>
            <pc:docMk/>
            <pc:sldMk cId="3846278371" sldId="288"/>
            <ac:picMk id="5" creationId="{77AA143D-BEDE-4CF6-B605-7128A3B33992}"/>
          </ac:picMkLst>
        </pc:picChg>
        <pc:picChg chg="del">
          <ac:chgData name="Rudy de Lange" userId="a941289a3da8603b" providerId="LiveId" clId="{BD31BBDC-313B-4E38-A416-14190962A0AA}" dt="2021-03-14T19:24:50.704" v="1483" actId="478"/>
          <ac:picMkLst>
            <pc:docMk/>
            <pc:sldMk cId="3846278371" sldId="288"/>
            <ac:picMk id="6" creationId="{9FD0DD59-BE65-4DB5-A069-802C81EB3A81}"/>
          </ac:picMkLst>
        </pc:picChg>
        <pc:picChg chg="del">
          <ac:chgData name="Rudy de Lange" userId="a941289a3da8603b" providerId="LiveId" clId="{BD31BBDC-313B-4E38-A416-14190962A0AA}" dt="2021-03-14T19:24:50.291" v="1482" actId="478"/>
          <ac:picMkLst>
            <pc:docMk/>
            <pc:sldMk cId="3846278371" sldId="288"/>
            <ac:picMk id="13" creationId="{60C56130-1E57-4510-9B51-139EC1243EB4}"/>
          </ac:picMkLst>
        </pc:picChg>
      </pc:sldChg>
      <pc:sldChg chg="addSp delSp modSp add mod ord">
        <pc:chgData name="Rudy de Lange" userId="a941289a3da8603b" providerId="LiveId" clId="{BD31BBDC-313B-4E38-A416-14190962A0AA}" dt="2021-03-14T19:32:57.758" v="1624" actId="1038"/>
        <pc:sldMkLst>
          <pc:docMk/>
          <pc:sldMk cId="1302101394" sldId="289"/>
        </pc:sldMkLst>
        <pc:spChg chg="mod ord">
          <ac:chgData name="Rudy de Lange" userId="a941289a3da8603b" providerId="LiveId" clId="{BD31BBDC-313B-4E38-A416-14190962A0AA}" dt="2021-03-14T19:32:48.760" v="1621" actId="1037"/>
          <ac:spMkLst>
            <pc:docMk/>
            <pc:sldMk cId="1302101394" sldId="289"/>
            <ac:spMk id="2" creationId="{E81D12BA-2C4B-498F-9B2E-9AB0F46EFC64}"/>
          </ac:spMkLst>
        </pc:spChg>
        <pc:spChg chg="del">
          <ac:chgData name="Rudy de Lange" userId="a941289a3da8603b" providerId="LiveId" clId="{BD31BBDC-313B-4E38-A416-14190962A0AA}" dt="2021-03-14T19:31:09.442" v="1576" actId="478"/>
          <ac:spMkLst>
            <pc:docMk/>
            <pc:sldMk cId="1302101394" sldId="289"/>
            <ac:spMk id="3" creationId="{60583C6B-82CA-42CF-BCA5-8F7636410820}"/>
          </ac:spMkLst>
        </pc:spChg>
        <pc:spChg chg="add mod">
          <ac:chgData name="Rudy de Lange" userId="a941289a3da8603b" providerId="LiveId" clId="{BD31BBDC-313B-4E38-A416-14190962A0AA}" dt="2021-03-14T19:32:16.781" v="1591" actId="14100"/>
          <ac:spMkLst>
            <pc:docMk/>
            <pc:sldMk cId="1302101394" sldId="289"/>
            <ac:spMk id="4" creationId="{434DA86D-39B8-4BC3-B903-8FA1EAF7BB64}"/>
          </ac:spMkLst>
        </pc:spChg>
        <pc:picChg chg="add del">
          <ac:chgData name="Rudy de Lange" userId="a941289a3da8603b" providerId="LiveId" clId="{BD31BBDC-313B-4E38-A416-14190962A0AA}" dt="2021-03-14T19:31:58.418" v="1583" actId="22"/>
          <ac:picMkLst>
            <pc:docMk/>
            <pc:sldMk cId="1302101394" sldId="289"/>
            <ac:picMk id="6" creationId="{55597B6E-992A-4E92-B75F-EB5292F2CCC4}"/>
          </ac:picMkLst>
        </pc:picChg>
        <pc:picChg chg="add mod">
          <ac:chgData name="Rudy de Lange" userId="a941289a3da8603b" providerId="LiveId" clId="{BD31BBDC-313B-4E38-A416-14190962A0AA}" dt="2021-03-14T19:32:57.758" v="1624" actId="1038"/>
          <ac:picMkLst>
            <pc:docMk/>
            <pc:sldMk cId="1302101394" sldId="289"/>
            <ac:picMk id="8" creationId="{23F31CFC-AA7C-4F70-B6B9-4083B26E7F6B}"/>
          </ac:picMkLst>
        </pc:picChg>
      </pc:sldChg>
      <pc:sldChg chg="add">
        <pc:chgData name="Rudy de Lange" userId="a941289a3da8603b" providerId="LiveId" clId="{BD31BBDC-313B-4E38-A416-14190962A0AA}" dt="2021-03-14T19:34:45.093" v="1649" actId="2890"/>
        <pc:sldMkLst>
          <pc:docMk/>
          <pc:sldMk cId="2587112039" sldId="290"/>
        </pc:sldMkLst>
      </pc:sldChg>
      <pc:sldChg chg="add">
        <pc:chgData name="Rudy de Lange" userId="a941289a3da8603b" providerId="LiveId" clId="{BD31BBDC-313B-4E38-A416-14190962A0AA}" dt="2021-03-14T19:35:14.816" v="1674" actId="2890"/>
        <pc:sldMkLst>
          <pc:docMk/>
          <pc:sldMk cId="978489795" sldId="291"/>
        </pc:sldMkLst>
      </pc:sldChg>
      <pc:sldChg chg="modSp new del mod">
        <pc:chgData name="Rudy de Lange" userId="a941289a3da8603b" providerId="LiveId" clId="{BD31BBDC-313B-4E38-A416-14190962A0AA}" dt="2021-03-14T19:35:13.025" v="1673" actId="2696"/>
        <pc:sldMkLst>
          <pc:docMk/>
          <pc:sldMk cId="2094192650" sldId="291"/>
        </pc:sldMkLst>
        <pc:spChg chg="mod">
          <ac:chgData name="Rudy de Lange" userId="a941289a3da8603b" providerId="LiveId" clId="{BD31BBDC-313B-4E38-A416-14190962A0AA}" dt="2021-03-14T19:35:06.040" v="1672" actId="20577"/>
          <ac:spMkLst>
            <pc:docMk/>
            <pc:sldMk cId="2094192650" sldId="291"/>
            <ac:spMk id="2" creationId="{E8143085-87D1-4B47-8D4E-4AEFD949E36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3F976-29CC-44AD-8F1A-9CBD31220006}" type="datetimeFigureOut">
              <a:rPr lang="en-GB" smtClean="0"/>
              <a:t>14/03/2021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0B3831-4DA9-4E1A-B773-A7C7EED730C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737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B3831-4DA9-4E1A-B773-A7C7EED730C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53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B3831-4DA9-4E1A-B773-A7C7EED730C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580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3/14/2021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2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6.png"/><Relationship Id="rId5" Type="http://schemas.openxmlformats.org/officeDocument/2006/relationships/tags" Target="../tags/tag14.xml"/><Relationship Id="rId10" Type="http://schemas.openxmlformats.org/officeDocument/2006/relationships/image" Target="../media/image15.png"/><Relationship Id="rId4" Type="http://schemas.openxmlformats.org/officeDocument/2006/relationships/tags" Target="../tags/tag13.xml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7.xml"/><Relationship Id="rId7" Type="http://schemas.openxmlformats.org/officeDocument/2006/relationships/image" Target="../media/image18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1.png"/><Relationship Id="rId4" Type="http://schemas.openxmlformats.org/officeDocument/2006/relationships/tags" Target="../tags/tag18.xml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7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0240" y="505504"/>
            <a:ext cx="6577959" cy="2194834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Control Systems Lab</a:t>
            </a:r>
            <a:br>
              <a:rPr lang="en-US" sz="4400" dirty="0"/>
            </a:br>
            <a:r>
              <a:rPr lang="en-US" sz="3200" dirty="0"/>
              <a:t>SC42045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0240" y="2914650"/>
            <a:ext cx="5892160" cy="131445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b="1" dirty="0"/>
              <a:t>Group 3</a:t>
            </a:r>
          </a:p>
          <a:p>
            <a:pPr algn="l"/>
            <a:endParaRPr lang="en-US" sz="1100" b="1" dirty="0"/>
          </a:p>
          <a:p>
            <a:pPr algn="l"/>
            <a:r>
              <a:rPr lang="en-US" sz="2300" dirty="0"/>
              <a:t>Eveline Drijver		4457590</a:t>
            </a:r>
          </a:p>
          <a:p>
            <a:pPr algn="l"/>
            <a:r>
              <a:rPr lang="en-US" sz="2300" dirty="0"/>
              <a:t>Rudy de Lange	4304632</a:t>
            </a:r>
          </a:p>
          <a:p>
            <a:pPr algn="l"/>
            <a:r>
              <a:rPr lang="en-US" sz="2300" dirty="0"/>
              <a:t>Mees Matthieu		4436792</a:t>
            </a:r>
          </a:p>
          <a:p>
            <a:pPr algn="l"/>
            <a:endParaRPr lang="en-US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8C5503-028B-4C9A-A9D2-88DAFF62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Controller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280C674-D6A1-4B6F-8856-8044D2D51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934606"/>
            <a:ext cx="7106464" cy="3486122"/>
          </a:xfrm>
        </p:spPr>
        <p:txBody>
          <a:bodyPr/>
          <a:lstStyle/>
          <a:p>
            <a:r>
              <a:rPr lang="nl-NL" dirty="0" err="1"/>
              <a:t>Pole</a:t>
            </a:r>
            <a:r>
              <a:rPr lang="nl-NL" dirty="0"/>
              <a:t>-Placement (PP)</a:t>
            </a:r>
          </a:p>
          <a:p>
            <a:endParaRPr lang="nl-NL" dirty="0"/>
          </a:p>
          <a:p>
            <a:endParaRPr lang="nl-NL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28C6F60-0D2F-441A-BF27-33A83F9992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0868" y="1610320"/>
            <a:ext cx="4950940" cy="1673377"/>
          </a:xfrm>
          <a:prstGeom prst="rect">
            <a:avLst/>
          </a:prstGeom>
        </p:spPr>
      </p:pic>
      <p:pic>
        <p:nvPicPr>
          <p:cNvPr id="9" name="Afbeelding 8" descr="\documentclass{article}&#10;\usepackage{amsmath}&#10;\pagestyle{empty}&#10;\begin{document}&#10;&#10;$K_{r} = \text{scaling term}$&#10;&#10;&#10;\end{document}" title="IguanaTex Bitmap Display">
            <a:extLst>
              <a:ext uri="{FF2B5EF4-FFF2-40B4-BE49-F238E27FC236}">
                <a16:creationId xmlns:a16="http://schemas.microsoft.com/office/drawing/2014/main" id="{EE2531E3-46FF-4854-904D-904D85F3D0C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210486" y="3347308"/>
            <a:ext cx="2001371" cy="227657"/>
          </a:xfrm>
          <a:prstGeom prst="rect">
            <a:avLst/>
          </a:prstGeom>
        </p:spPr>
      </p:pic>
      <p:pic>
        <p:nvPicPr>
          <p:cNvPr id="11" name="Afbeelding 10" descr="\documentclass{article}&#10;\usepackage{amsmath}&#10;\pagestyle{empty}&#10;\begin{document}&#10;&#10;$r = \text{reference}$&#10;&#10;&#10;\end{document}" title="IguanaTex Bitmap Display">
            <a:extLst>
              <a:ext uri="{FF2B5EF4-FFF2-40B4-BE49-F238E27FC236}">
                <a16:creationId xmlns:a16="http://schemas.microsoft.com/office/drawing/2014/main" id="{04A5E352-49A2-489E-972B-C5567D3D9E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399956" y="3034601"/>
            <a:ext cx="1422629" cy="181029"/>
          </a:xfrm>
          <a:prstGeom prst="rect">
            <a:avLst/>
          </a:prstGeom>
        </p:spPr>
      </p:pic>
      <p:pic>
        <p:nvPicPr>
          <p:cNvPr id="17" name="Afbeelding 16" descr="\documentclass{article}&#10;\usepackage{amsmath}&#10;\pagestyle{empty}&#10;\begin{document}&#10;&#10;&#10;$K = \text{gain matrix}$&#10;&#10;\end{document}" title="IguanaTex Bitmap Display">
            <a:extLst>
              <a:ext uri="{FF2B5EF4-FFF2-40B4-BE49-F238E27FC236}">
                <a16:creationId xmlns:a16="http://schemas.microsoft.com/office/drawing/2014/main" id="{2FB9EE2F-9312-4D3F-83D9-7646981971A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318496" y="3706643"/>
            <a:ext cx="1845943" cy="224914"/>
          </a:xfrm>
          <a:prstGeom prst="rect">
            <a:avLst/>
          </a:prstGeom>
        </p:spPr>
      </p:pic>
      <p:pic>
        <p:nvPicPr>
          <p:cNvPr id="21" name="Afbeelding 20" descr="\documentclass{article}&#10;\usepackage{amsmath}&#10;\pagestyle{empty}&#10;\begin{document}&#10;&#10;$x = \text{every state in the state vector}$&#10;&#10;&#10;\end{document}" title="IguanaTex Bitmap Display">
            <a:extLst>
              <a:ext uri="{FF2B5EF4-FFF2-40B4-BE49-F238E27FC236}">
                <a16:creationId xmlns:a16="http://schemas.microsoft.com/office/drawing/2014/main" id="{4B474F00-683B-4140-9249-C5D6A9D0EE6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399956" y="4012324"/>
            <a:ext cx="3782400" cy="227657"/>
          </a:xfrm>
          <a:prstGeom prst="rect">
            <a:avLst/>
          </a:prstGeom>
        </p:spPr>
      </p:pic>
      <p:pic>
        <p:nvPicPr>
          <p:cNvPr id="23" name="Afbeelding 22" descr="\documentclass{article}&#10;\usepackage{amsmath}&#10;\pagestyle{empty}&#10;\begin{document}&#10;&#10;&#10;$u = r \cdot K_{r} - K \cdot x$&#10;&#10;\end{document}" title="IguanaTex Bitmap Display">
            <a:extLst>
              <a:ext uri="{FF2B5EF4-FFF2-40B4-BE49-F238E27FC236}">
                <a16:creationId xmlns:a16="http://schemas.microsoft.com/office/drawing/2014/main" id="{8B47842C-C99D-49E8-9AA3-0076FA6BFAC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399956" y="4321236"/>
            <a:ext cx="1963886" cy="21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59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8C5503-028B-4C9A-A9D2-88DAFF62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Controller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280C674-D6A1-4B6F-8856-8044D2D51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934606"/>
            <a:ext cx="7106464" cy="3486122"/>
          </a:xfrm>
        </p:spPr>
        <p:txBody>
          <a:bodyPr/>
          <a:lstStyle/>
          <a:p>
            <a:r>
              <a:rPr lang="en-GB" dirty="0"/>
              <a:t>Linear Quadratic Regulator (LQR)</a:t>
            </a:r>
          </a:p>
          <a:p>
            <a:endParaRPr lang="nl-NL" dirty="0"/>
          </a:p>
          <a:p>
            <a:endParaRPr lang="nl-NL" dirty="0"/>
          </a:p>
          <a:p>
            <a:endParaRPr lang="en-GB" dirty="0"/>
          </a:p>
          <a:p>
            <a:endParaRPr lang="en-GB" sz="1800" dirty="0"/>
          </a:p>
          <a:p>
            <a:pPr marL="0" indent="0">
              <a:buNone/>
            </a:pPr>
            <a:r>
              <a:rPr lang="en-GB" sz="1800" dirty="0"/>
              <a:t>Find optimal gain by weighing </a:t>
            </a:r>
            <a:r>
              <a:rPr lang="en-GB" sz="1800" dirty="0">
                <a:solidFill>
                  <a:srgbClr val="FF0000"/>
                </a:solidFill>
              </a:rPr>
              <a:t>performance</a:t>
            </a:r>
            <a:r>
              <a:rPr lang="en-GB" sz="1800" dirty="0"/>
              <a:t> &amp; </a:t>
            </a:r>
            <a:r>
              <a:rPr lang="en-GB" sz="1800" dirty="0">
                <a:solidFill>
                  <a:srgbClr val="FF0000"/>
                </a:solidFill>
              </a:rPr>
              <a:t>actuator effort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28C6F60-0D2F-441A-BF27-33A83F999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0868" y="1610320"/>
            <a:ext cx="4950940" cy="1673377"/>
          </a:xfrm>
          <a:prstGeom prst="rect">
            <a:avLst/>
          </a:prstGeom>
        </p:spPr>
      </p:pic>
      <p:pic>
        <p:nvPicPr>
          <p:cNvPr id="5" name="Afbeelding 4" descr="\documentclass{article}&#10;\usepackage{amsmath}&#10;\usepackage{xcolor}&#10;\pagestyle{empty}&#10;\begin{document}&#10;&#10;$J=\int_{0}^{\infty}\left(x^{\top} \textcolor{red}{Q} x+u^{\top} \textcolor{red}{R} u\right) d t \rightarrow u=-\textcolor{red}{K}x$&#10;&#10;&#10;\end{document}" title="IguanaTex Bitmap Display">
            <a:extLst>
              <a:ext uri="{FF2B5EF4-FFF2-40B4-BE49-F238E27FC236}">
                <a16:creationId xmlns:a16="http://schemas.microsoft.com/office/drawing/2014/main" id="{E403AD4C-D2A5-4B65-81E9-B02833611F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337028" y="3723631"/>
            <a:ext cx="4469943" cy="313600"/>
          </a:xfrm>
          <a:prstGeom prst="rect">
            <a:avLst/>
          </a:prstGeom>
        </p:spPr>
      </p:pic>
      <p:pic>
        <p:nvPicPr>
          <p:cNvPr id="8" name="Afbeelding 7" descr="\documentclass{article}&#10;\usepackage{amsmath}&#10;\pagestyle{empty}&#10;\begin{document}&#10;&#10;$Q = \text{performance} \rightarrow \text{penalize bad performance}$&#10;&#10;&#10;\end{document}" title="IguanaTex Bitmap Display">
            <a:extLst>
              <a:ext uri="{FF2B5EF4-FFF2-40B4-BE49-F238E27FC236}">
                <a16:creationId xmlns:a16="http://schemas.microsoft.com/office/drawing/2014/main" id="{63122CAA-5312-4A58-BFA3-CAA3F21A5C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889212" y="4251852"/>
            <a:ext cx="2971088" cy="132367"/>
          </a:xfrm>
          <a:prstGeom prst="rect">
            <a:avLst/>
          </a:prstGeom>
        </p:spPr>
      </p:pic>
      <p:pic>
        <p:nvPicPr>
          <p:cNvPr id="12" name="Afbeelding 11" descr="\documentclass{article}&#10;\usepackage{amsmath}&#10;\pagestyle{empty}&#10;\begin{document}&#10;&#10;&#10;$R = \text{effort} \rightarrow \text{penalize actuator effect}$&#10;&#10;\end{document}" title="IguanaTex Bitmap Display">
            <a:extLst>
              <a:ext uri="{FF2B5EF4-FFF2-40B4-BE49-F238E27FC236}">
                <a16:creationId xmlns:a16="http://schemas.microsoft.com/office/drawing/2014/main" id="{B61EC11C-E781-4E9A-B236-6C7F645C663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89211" y="4514565"/>
            <a:ext cx="2359221" cy="132367"/>
          </a:xfrm>
          <a:prstGeom prst="rect">
            <a:avLst/>
          </a:prstGeom>
        </p:spPr>
      </p:pic>
      <p:pic>
        <p:nvPicPr>
          <p:cNvPr id="22" name="Afbeelding 21" descr="\documentclass{article}&#10;\usepackage{amsmath}&#10;\pagestyle{empty}&#10;\begin{document}&#10;&#10;$K = \text{gain} \rightarrow \text{find optimal gain}$&#10;&#10;&#10;\end{document}" title="IguanaTex Bitmap Display">
            <a:extLst>
              <a:ext uri="{FF2B5EF4-FFF2-40B4-BE49-F238E27FC236}">
                <a16:creationId xmlns:a16="http://schemas.microsoft.com/office/drawing/2014/main" id="{90A372EC-1039-4E56-A635-572F5425322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878414" y="4781696"/>
            <a:ext cx="1924908" cy="13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23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8C5503-028B-4C9A-A9D2-88DAFF62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Controller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280C674-D6A1-4B6F-8856-8044D2D51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934606"/>
            <a:ext cx="7106464" cy="3486122"/>
          </a:xfrm>
        </p:spPr>
        <p:txBody>
          <a:bodyPr/>
          <a:lstStyle/>
          <a:p>
            <a:r>
              <a:rPr lang="en-GB" dirty="0"/>
              <a:t>Validation</a:t>
            </a:r>
          </a:p>
          <a:p>
            <a:endParaRPr lang="nl-NL" dirty="0"/>
          </a:p>
          <a:p>
            <a:endParaRPr lang="nl-NL" dirty="0"/>
          </a:p>
          <a:p>
            <a:endParaRPr lang="en-GB" dirty="0"/>
          </a:p>
          <a:p>
            <a:endParaRPr lang="en-GB" sz="1800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60C56130-1E57-4510-9B51-139EC1243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381" y="1475415"/>
            <a:ext cx="3808695" cy="3173913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984A008E-7569-4C8D-9BFD-2DC8508D8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95261" y="381595"/>
            <a:ext cx="5714286" cy="476190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FD0DD59-BE65-4DB5-A069-802C81EB3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580" y="1475415"/>
            <a:ext cx="3808695" cy="317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79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8C5503-028B-4C9A-A9D2-88DAFF62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Controller</a:t>
            </a:r>
            <a:endParaRPr lang="en-GB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984A008E-7569-4C8D-9BFD-2DC8508D8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95261" y="381595"/>
            <a:ext cx="5714286" cy="476190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5F27A66-9177-4DDA-A38F-2C550985D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106" y="878579"/>
            <a:ext cx="7106464" cy="400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1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8C5503-028B-4C9A-A9D2-88DAFF62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Controller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280C674-D6A1-4B6F-8856-8044D2D51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934606"/>
            <a:ext cx="7106464" cy="3486122"/>
          </a:xfrm>
        </p:spPr>
        <p:txBody>
          <a:bodyPr/>
          <a:lstStyle/>
          <a:p>
            <a:r>
              <a:rPr lang="en-GB" dirty="0"/>
              <a:t>Conclusion</a:t>
            </a:r>
          </a:p>
          <a:p>
            <a:pPr marL="0" indent="0">
              <a:buNone/>
            </a:pPr>
            <a:endParaRPr lang="en-GB" sz="1050" dirty="0"/>
          </a:p>
          <a:p>
            <a:pPr marL="0" indent="0">
              <a:buNone/>
            </a:pPr>
            <a:r>
              <a:rPr lang="nl-NL" dirty="0"/>
              <a:t>					</a:t>
            </a:r>
            <a:r>
              <a:rPr lang="nl-NL" sz="2400" dirty="0" err="1"/>
              <a:t>Use</a:t>
            </a:r>
            <a:r>
              <a:rPr lang="nl-NL" sz="2400" dirty="0"/>
              <a:t> </a:t>
            </a:r>
            <a:r>
              <a:rPr lang="nl-NL" sz="2400" dirty="0" err="1">
                <a:solidFill>
                  <a:srgbClr val="00A6D6"/>
                </a:solidFill>
              </a:rPr>
              <a:t>Pole</a:t>
            </a:r>
            <a:r>
              <a:rPr lang="nl-NL" sz="2400" dirty="0">
                <a:solidFill>
                  <a:srgbClr val="00A6D6"/>
                </a:solidFill>
              </a:rPr>
              <a:t>-Placement</a:t>
            </a:r>
          </a:p>
          <a:p>
            <a:pPr marL="0" indent="0">
              <a:buNone/>
            </a:pPr>
            <a:endParaRPr lang="nl-NL" sz="2400" dirty="0">
              <a:solidFill>
                <a:srgbClr val="00A6D6"/>
              </a:solidFill>
            </a:endParaRPr>
          </a:p>
          <a:p>
            <a:pPr marL="0" indent="0">
              <a:buNone/>
            </a:pPr>
            <a:endParaRPr lang="nl-NL" sz="2400" dirty="0">
              <a:solidFill>
                <a:srgbClr val="00A6D6"/>
              </a:solidFill>
            </a:endParaRPr>
          </a:p>
          <a:p>
            <a:endParaRPr lang="en-GB" dirty="0"/>
          </a:p>
          <a:p>
            <a:endParaRPr lang="nl-NL" dirty="0"/>
          </a:p>
          <a:p>
            <a:endParaRPr lang="nl-NL" dirty="0"/>
          </a:p>
          <a:p>
            <a:endParaRPr lang="en-GB" dirty="0"/>
          </a:p>
          <a:p>
            <a:endParaRPr lang="en-GB" sz="1800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984A008E-7569-4C8D-9BFD-2DC8508D8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95261" y="381595"/>
            <a:ext cx="5714286" cy="4761905"/>
          </a:xfrm>
          <a:prstGeom prst="rect">
            <a:avLst/>
          </a:prstGeom>
        </p:spPr>
      </p:pic>
      <p:pic>
        <p:nvPicPr>
          <p:cNvPr id="5" name="Afbeelding 4" descr="\documentclass{article}&#10;\usepackage{amsmath}&#10;\pagestyle{empty}&#10;\begin{document}&#10;&#10;&#10;$\texttt{p = [-0.91 -0.91 -0.81 -0.81]}$&#10;&#10;\end{document}" title="IguanaTex Bitmap Display">
            <a:extLst>
              <a:ext uri="{FF2B5EF4-FFF2-40B4-BE49-F238E27FC236}">
                <a16:creationId xmlns:a16="http://schemas.microsoft.com/office/drawing/2014/main" id="{77AA143D-BEDE-4CF6-B605-7128A3B339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748505" y="2762547"/>
            <a:ext cx="5138195" cy="313395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646E0412-2F7A-4105-AA3E-EB8C2F5DC7B8}"/>
              </a:ext>
            </a:extLst>
          </p:cNvPr>
          <p:cNvSpPr/>
          <p:nvPr/>
        </p:nvSpPr>
        <p:spPr>
          <a:xfrm>
            <a:off x="2381250" y="2505073"/>
            <a:ext cx="5829300" cy="790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78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4C0745-D6FF-44E7-A175-2A9686141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Observer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324F3-AB7B-46A7-AB05-8BEA03D94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167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4C0745-D6FF-44E7-A175-2A9686141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Observer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324F3-AB7B-46A7-AB05-8BEA03D94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112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1D12BA-2C4B-498F-9B2E-9AB0F46EF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r>
              <a:rPr lang="nl-NL" dirty="0"/>
              <a:t> &amp; </a:t>
            </a:r>
            <a:r>
              <a:rPr lang="nl-NL" dirty="0" err="1"/>
              <a:t>Validation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0583C6B-82CA-42CF-BCA5-8F7636410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996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1D12BA-2C4B-498F-9B2E-9AB0F46EF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r>
              <a:rPr lang="nl-NL" dirty="0"/>
              <a:t> &amp; </a:t>
            </a:r>
            <a:r>
              <a:rPr lang="nl-NL" dirty="0" err="1"/>
              <a:t>Validation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0583C6B-82CA-42CF-BCA5-8F7636410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489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7600" y="-28800"/>
            <a:ext cx="9241200" cy="5194800"/>
          </a:xfrm>
        </p:spPr>
      </p:pic>
      <p:pic>
        <p:nvPicPr>
          <p:cNvPr id="9" name="Afbeelding 8" descr="TUDelft_LogoZWAR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C8027F6-5B65-4E20-9C6D-26C4E49E6F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385"/>
          <a:stretch/>
        </p:blipFill>
        <p:spPr>
          <a:xfrm>
            <a:off x="-57599" y="-28799"/>
            <a:ext cx="4500420" cy="5194800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1C0D3FEE-2024-45F5-838C-C6D309122363}"/>
              </a:ext>
            </a:extLst>
          </p:cNvPr>
          <p:cNvSpPr/>
          <p:nvPr/>
        </p:nvSpPr>
        <p:spPr>
          <a:xfrm>
            <a:off x="1579141" y="-28799"/>
            <a:ext cx="7604459" cy="5194800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F353F2E-F238-49A7-9BF1-2340E31BE886}"/>
              </a:ext>
            </a:extLst>
          </p:cNvPr>
          <p:cNvSpPr txBox="1">
            <a:spLocks/>
          </p:cNvSpPr>
          <p:nvPr/>
        </p:nvSpPr>
        <p:spPr>
          <a:xfrm>
            <a:off x="2325865" y="1971023"/>
            <a:ext cx="6063752" cy="8572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nl-NL" sz="6600" dirty="0" err="1">
                <a:solidFill>
                  <a:schemeClr val="bg1"/>
                </a:solidFill>
              </a:rPr>
              <a:t>Questions</a:t>
            </a:r>
            <a:r>
              <a:rPr lang="nl-NL" sz="6600" dirty="0">
                <a:solidFill>
                  <a:schemeClr val="bg1"/>
                </a:solidFill>
              </a:rPr>
              <a:t>?</a:t>
            </a:r>
            <a:endParaRPr lang="en-GB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933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State-Space Representation</a:t>
            </a:r>
          </a:p>
          <a:p>
            <a:r>
              <a:rPr lang="en-US" sz="2400" dirty="0"/>
              <a:t>White-Box Model</a:t>
            </a:r>
          </a:p>
          <a:p>
            <a:r>
              <a:rPr lang="en-US" sz="2400" dirty="0"/>
              <a:t>Black-Box Model</a:t>
            </a:r>
          </a:p>
          <a:p>
            <a:r>
              <a:rPr lang="en-US" sz="2400" dirty="0"/>
              <a:t>Controller</a:t>
            </a:r>
          </a:p>
          <a:p>
            <a:r>
              <a:rPr lang="en-US" sz="2400" dirty="0"/>
              <a:t>Observer</a:t>
            </a:r>
          </a:p>
          <a:p>
            <a:r>
              <a:rPr lang="en-US" sz="2400" dirty="0"/>
              <a:t>Results &amp; Validation</a:t>
            </a:r>
          </a:p>
          <a:p>
            <a:r>
              <a:rPr lang="en-US" sz="24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512823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7600" y="-28800"/>
            <a:ext cx="9241200" cy="5194800"/>
          </a:xfrm>
        </p:spPr>
      </p:pic>
      <p:pic>
        <p:nvPicPr>
          <p:cNvPr id="9" name="Afbeelding 8" descr="TUDelft_LogoZWAR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C8027F6-5B65-4E20-9C6D-26C4E49E6F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385"/>
          <a:stretch/>
        </p:blipFill>
        <p:spPr>
          <a:xfrm>
            <a:off x="-57599" y="-28799"/>
            <a:ext cx="4500420" cy="5194800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1C0D3FEE-2024-45F5-838C-C6D309122363}"/>
              </a:ext>
            </a:extLst>
          </p:cNvPr>
          <p:cNvSpPr/>
          <p:nvPr/>
        </p:nvSpPr>
        <p:spPr>
          <a:xfrm>
            <a:off x="1579141" y="-28799"/>
            <a:ext cx="7604459" cy="5194800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F353F2E-F238-49A7-9BF1-2340E31BE886}"/>
              </a:ext>
            </a:extLst>
          </p:cNvPr>
          <p:cNvSpPr txBox="1">
            <a:spLocks/>
          </p:cNvSpPr>
          <p:nvPr/>
        </p:nvSpPr>
        <p:spPr>
          <a:xfrm>
            <a:off x="2325865" y="1971023"/>
            <a:ext cx="6063752" cy="8572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nl-NL" sz="6600" dirty="0" err="1">
                <a:solidFill>
                  <a:schemeClr val="bg1"/>
                </a:solidFill>
              </a:rPr>
              <a:t>Thank</a:t>
            </a:r>
            <a:r>
              <a:rPr lang="nl-NL" sz="6600" dirty="0">
                <a:solidFill>
                  <a:schemeClr val="bg1"/>
                </a:solidFill>
              </a:rPr>
              <a:t> </a:t>
            </a:r>
            <a:r>
              <a:rPr lang="nl-NL" sz="6600" dirty="0" err="1">
                <a:solidFill>
                  <a:schemeClr val="bg1"/>
                </a:solidFill>
              </a:rPr>
              <a:t>you</a:t>
            </a:r>
            <a:r>
              <a:rPr lang="nl-NL" sz="6600" dirty="0">
                <a:solidFill>
                  <a:schemeClr val="bg1"/>
                </a:solidFill>
              </a:rPr>
              <a:t>!</a:t>
            </a:r>
            <a:endParaRPr lang="en-GB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39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CDF2E7-E988-4A98-8706-4A0BFBA9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Introduction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0B87EC3-33D8-4273-B416-F366C9B84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solidFill>
                  <a:srgbClr val="00A6D6"/>
                </a:solidFill>
              </a:rPr>
              <a:t>Goal</a:t>
            </a:r>
            <a:r>
              <a:rPr lang="nl-NL" dirty="0"/>
              <a:t>:</a:t>
            </a:r>
            <a:br>
              <a:rPr lang="nl-NL" sz="900" dirty="0"/>
            </a:br>
            <a:br>
              <a:rPr lang="nl-NL" dirty="0"/>
            </a:br>
            <a:r>
              <a:rPr lang="nl-NL" i="1" dirty="0"/>
              <a:t>“</a:t>
            </a:r>
            <a:r>
              <a:rPr lang="nl-NL" i="1" dirty="0">
                <a:solidFill>
                  <a:srgbClr val="00A6D6"/>
                </a:solidFill>
              </a:rPr>
              <a:t>Design</a:t>
            </a:r>
            <a:r>
              <a:rPr lang="nl-NL" i="1" dirty="0"/>
              <a:t> a </a:t>
            </a:r>
            <a:r>
              <a:rPr lang="nl-NL" i="1" dirty="0">
                <a:solidFill>
                  <a:srgbClr val="00A6D6"/>
                </a:solidFill>
              </a:rPr>
              <a:t>controller</a:t>
            </a:r>
            <a:r>
              <a:rPr lang="nl-NL" i="1" dirty="0"/>
              <a:t> </a:t>
            </a:r>
            <a:r>
              <a:rPr lang="nl-NL" i="1" dirty="0" err="1"/>
              <a:t>that</a:t>
            </a:r>
            <a:r>
              <a:rPr lang="nl-NL" i="1" dirty="0"/>
              <a:t> </a:t>
            </a:r>
            <a:r>
              <a:rPr lang="nl-NL" i="1" dirty="0" err="1"/>
              <a:t>can</a:t>
            </a:r>
            <a:r>
              <a:rPr lang="nl-NL" i="1" dirty="0"/>
              <a:t> make </a:t>
            </a:r>
            <a:r>
              <a:rPr lang="nl-NL" i="1" dirty="0">
                <a:solidFill>
                  <a:srgbClr val="00A6D6"/>
                </a:solidFill>
              </a:rPr>
              <a:t>readings</a:t>
            </a:r>
            <a:r>
              <a:rPr lang="nl-NL" i="1" dirty="0"/>
              <a:t> of </a:t>
            </a:r>
            <a:r>
              <a:rPr lang="nl-NL" i="1" dirty="0" err="1"/>
              <a:t>both</a:t>
            </a:r>
            <a:r>
              <a:rPr lang="nl-NL" i="1" dirty="0"/>
              <a:t> </a:t>
            </a:r>
            <a:r>
              <a:rPr lang="nl-NL" i="1" dirty="0" err="1">
                <a:solidFill>
                  <a:srgbClr val="00A6D6"/>
                </a:solidFill>
              </a:rPr>
              <a:t>temperature</a:t>
            </a:r>
            <a:r>
              <a:rPr lang="nl-NL" i="1" dirty="0">
                <a:solidFill>
                  <a:srgbClr val="00A6D6"/>
                </a:solidFill>
              </a:rPr>
              <a:t> sensors </a:t>
            </a:r>
            <a:r>
              <a:rPr lang="nl-NL" i="1" dirty="0" err="1"/>
              <a:t>and</a:t>
            </a:r>
            <a:r>
              <a:rPr lang="nl-NL" i="1" dirty="0"/>
              <a:t> </a:t>
            </a:r>
            <a:r>
              <a:rPr lang="nl-NL" i="1" dirty="0">
                <a:solidFill>
                  <a:srgbClr val="00A6D6"/>
                </a:solidFill>
              </a:rPr>
              <a:t>track </a:t>
            </a:r>
            <a:r>
              <a:rPr lang="nl-NL" i="1" dirty="0"/>
              <a:t>a </a:t>
            </a:r>
            <a:r>
              <a:rPr lang="nl-NL" i="1" dirty="0" err="1"/>
              <a:t>predefined</a:t>
            </a:r>
            <a:r>
              <a:rPr lang="nl-NL" i="1" dirty="0"/>
              <a:t> </a:t>
            </a:r>
            <a:r>
              <a:rPr lang="nl-NL" i="1" dirty="0" err="1">
                <a:solidFill>
                  <a:srgbClr val="00A6D6"/>
                </a:solidFill>
              </a:rPr>
              <a:t>reference</a:t>
            </a:r>
            <a:r>
              <a:rPr lang="nl-NL" i="1" dirty="0">
                <a:solidFill>
                  <a:srgbClr val="00A6D6"/>
                </a:solidFill>
              </a:rPr>
              <a:t> </a:t>
            </a:r>
            <a:r>
              <a:rPr lang="nl-NL" i="1" dirty="0" err="1">
                <a:solidFill>
                  <a:srgbClr val="00A6D6"/>
                </a:solidFill>
              </a:rPr>
              <a:t>temperature</a:t>
            </a:r>
            <a:r>
              <a:rPr lang="nl-NL" i="1" dirty="0">
                <a:solidFill>
                  <a:srgbClr val="00A6D6"/>
                </a:solidFill>
              </a:rPr>
              <a:t> </a:t>
            </a:r>
            <a:r>
              <a:rPr lang="nl-NL" i="1" dirty="0" err="1"/>
              <a:t>while</a:t>
            </a:r>
            <a:r>
              <a:rPr lang="nl-NL" i="1" dirty="0"/>
              <a:t> </a:t>
            </a:r>
            <a:r>
              <a:rPr lang="nl-NL" i="1" dirty="0" err="1"/>
              <a:t>under</a:t>
            </a:r>
            <a:r>
              <a:rPr lang="nl-NL" i="1" dirty="0"/>
              <a:t> </a:t>
            </a:r>
            <a:r>
              <a:rPr lang="nl-NL" i="1" dirty="0" err="1"/>
              <a:t>the</a:t>
            </a:r>
            <a:r>
              <a:rPr lang="nl-NL" i="1" dirty="0"/>
              <a:t> </a:t>
            </a:r>
            <a:r>
              <a:rPr lang="nl-NL" i="1" dirty="0" err="1"/>
              <a:t>influence</a:t>
            </a:r>
            <a:r>
              <a:rPr lang="nl-NL" i="1" dirty="0"/>
              <a:t> of </a:t>
            </a:r>
            <a:r>
              <a:rPr lang="nl-NL" i="1" dirty="0" err="1">
                <a:solidFill>
                  <a:srgbClr val="00A6D6"/>
                </a:solidFill>
              </a:rPr>
              <a:t>external</a:t>
            </a:r>
            <a:r>
              <a:rPr lang="nl-NL" i="1" dirty="0">
                <a:solidFill>
                  <a:srgbClr val="00A6D6"/>
                </a:solidFill>
              </a:rPr>
              <a:t> </a:t>
            </a:r>
            <a:r>
              <a:rPr lang="nl-NL" i="1">
                <a:solidFill>
                  <a:srgbClr val="00A6D6"/>
                </a:solidFill>
              </a:rPr>
              <a:t>perturbations</a:t>
            </a:r>
            <a:r>
              <a:rPr lang="nl-NL" i="1" dirty="0"/>
              <a:t>”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562325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3B3351-C56A-42AE-A6CA-9430DC6A6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State-Space </a:t>
            </a:r>
            <a:r>
              <a:rPr lang="nl-NL" dirty="0" err="1"/>
              <a:t>Representation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0D0C34-0645-4F14-981E-072C16955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070711"/>
            <a:ext cx="7106464" cy="38743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 err="1"/>
              <a:t>Rewriting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equations</a:t>
            </a:r>
            <a:r>
              <a:rPr lang="nl-NL" sz="2400" dirty="0"/>
              <a:t>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  <a:r>
              <a:rPr lang="nl-NL" sz="2400" dirty="0" err="1"/>
              <a:t>heater</a:t>
            </a:r>
            <a:r>
              <a:rPr lang="nl-NL" sz="2400" dirty="0"/>
              <a:t> 1 &amp; 2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sz="1100" dirty="0"/>
          </a:p>
          <a:p>
            <a:pPr marL="0" indent="0">
              <a:buNone/>
            </a:pPr>
            <a:r>
              <a:rPr lang="nl-NL" sz="2400" dirty="0" err="1"/>
              <a:t>Into</a:t>
            </a:r>
            <a:r>
              <a:rPr lang="nl-NL" sz="2400" dirty="0"/>
              <a:t> state-</a:t>
            </a:r>
            <a:r>
              <a:rPr lang="nl-NL" sz="2400" dirty="0" err="1"/>
              <a:t>space</a:t>
            </a:r>
            <a:r>
              <a:rPr lang="nl-NL" sz="2400" dirty="0"/>
              <a:t> form</a:t>
            </a:r>
          </a:p>
          <a:p>
            <a:pPr marL="0" indent="0">
              <a:buNone/>
            </a:pPr>
            <a:endParaRPr lang="nl-NL" sz="32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2400" dirty="0"/>
              <a:t>We get</a:t>
            </a:r>
            <a:endParaRPr lang="nl-NL" sz="2400" dirty="0"/>
          </a:p>
        </p:txBody>
      </p:sp>
      <p:pic>
        <p:nvPicPr>
          <p:cNvPr id="11" name="Afbeelding 10" descr="\documentclass{article}&#10;\usepackage{amsmath}&#10;\pagestyle{empty}&#10;\begin{document}&#10;&#10;&#10;$\left\{\begin{array}{l}\dot{x}=f(x, u, \theta) \\ y=h(x, u, \theta)\end{array}\right.$&#10;&#10;\end{document}" title="IguanaTex Bitmap Display">
            <a:extLst>
              <a:ext uri="{FF2B5EF4-FFF2-40B4-BE49-F238E27FC236}">
                <a16:creationId xmlns:a16="http://schemas.microsoft.com/office/drawing/2014/main" id="{72C63393-E34A-4F6E-A13F-8674F750B9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13476" y="3726220"/>
            <a:ext cx="1330809" cy="466839"/>
          </a:xfrm>
          <a:prstGeom prst="rect">
            <a:avLst/>
          </a:prstGeom>
        </p:spPr>
      </p:pic>
      <p:pic>
        <p:nvPicPr>
          <p:cNvPr id="17" name="Afbeelding 16" descr="\documentclass{article}&#10;\usepackage{amsmath}&#10;\pagestyle{empty}&#10;\begin{document}&#10;&#10;&#10;\begin{equation*}&#10;\begin{array}{l}&#10;m c_{p} \frac{d T_{H 1}}{d t}=\underbrace{U A\left(T_{\infty}-T_{H 1}\right)}_{\text {convection }}+\underbrace{\epsilon \sigma A\left(T_{\infty}^{4}-T_{H 1}^{4}\right)}_{\text {Radiation }}+\underbrace{Q_{C 12}+Q_{R 12}}_{\text {cross-coupling }}+\underbrace{\alpha_{1} Q_{1}}_{\text {Heater input }} \\&#10;m c_{p} \frac{d T_{H 1}}{d t}=\underbrace{U A\left(T_{\infty}-T_{H 2}\right)}_{\text {convection }}+\underbrace{\epsilon \sigma A\left(T_{\infty}^{4}-T_{H 1}^{4}\right)}_{\text {Radiation }}+\underbrace{Q_{C 12}+Q_{R 12}}_{\text {cross-coupling }}+\underbrace{\alpha_{2} Q_{2}}_{\text {Heater input }}&#10;\end{array}&#10;\end{equation*}&#10;&#10;\end{document}" title="IguanaTex Bitmap Display">
            <a:extLst>
              <a:ext uri="{FF2B5EF4-FFF2-40B4-BE49-F238E27FC236}">
                <a16:creationId xmlns:a16="http://schemas.microsoft.com/office/drawing/2014/main" id="{DEB9EC16-07FE-4157-A5C7-9EC15A55754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13476" y="1768457"/>
            <a:ext cx="6956094" cy="11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9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3B3351-C56A-42AE-A6CA-9430DC6A6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State-Space </a:t>
            </a:r>
            <a:r>
              <a:rPr lang="nl-NL" dirty="0" err="1"/>
              <a:t>Representation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0D0C34-0645-4F14-981E-072C16955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070711"/>
            <a:ext cx="7106464" cy="387435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sz="1200" dirty="0"/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sz="1100" dirty="0"/>
          </a:p>
          <a:p>
            <a:pPr marL="0" indent="0">
              <a:buNone/>
            </a:pPr>
            <a:endParaRPr lang="nl-NL" sz="800" dirty="0"/>
          </a:p>
          <a:p>
            <a:pPr marL="0" indent="0">
              <a:buNone/>
            </a:pPr>
            <a:r>
              <a:rPr lang="nl-NL" sz="2400" dirty="0" err="1"/>
              <a:t>With</a:t>
            </a:r>
            <a:endParaRPr lang="nl-NL" sz="2400" dirty="0"/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en-GB" sz="1400" dirty="0"/>
          </a:p>
        </p:txBody>
      </p:sp>
      <p:pic>
        <p:nvPicPr>
          <p:cNvPr id="5" name="Afbeelding 4" descr="\documentclass{article}&#10;\usepackage{amsmath}&#10;\pagestyle{empty}&#10;\begin{document}&#10;&#10;$Q_{C 12}=U_{s} A_{s}\left(T_{H 2}-T_{H 1}\right), \quad Q_{R 12}=\epsilon \sigma A_{s}\left(T_{H 2}^{4}-T_{H 1}^{4}\right)$&#10;&#10;&#10;\end{document}" title="IguanaTex Bitmap Display">
            <a:extLst>
              <a:ext uri="{FF2B5EF4-FFF2-40B4-BE49-F238E27FC236}">
                <a16:creationId xmlns:a16="http://schemas.microsoft.com/office/drawing/2014/main" id="{C0065462-F5B2-4460-8C74-993E2CB9179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16452" y="3911604"/>
            <a:ext cx="6199771" cy="302629"/>
          </a:xfrm>
          <a:prstGeom prst="rect">
            <a:avLst/>
          </a:prstGeom>
        </p:spPr>
      </p:pic>
      <p:pic>
        <p:nvPicPr>
          <p:cNvPr id="8" name="Afbeelding 7" descr="\documentclass{article}&#10;\usepackage{amsmath}&#10;\pagestyle{empty}&#10;\begin{document}&#10;&#10;$\tau \frac{d T_{S 1}}{d t}=\left(T_{H 1}-T_{S 1}\right), \quad \tau \frac{d T_{S 2}}{d t}=\left(T_{H 2}-T_{S 2}\right)$&#10;&#10;&#10;\end{document}" title="IguanaTex Bitmap Display">
            <a:extLst>
              <a:ext uri="{FF2B5EF4-FFF2-40B4-BE49-F238E27FC236}">
                <a16:creationId xmlns:a16="http://schemas.microsoft.com/office/drawing/2014/main" id="{FECBCAFD-F067-4BEC-A4A4-57038F83BCD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216452" y="4338964"/>
            <a:ext cx="5011200" cy="316343"/>
          </a:xfrm>
          <a:prstGeom prst="rect">
            <a:avLst/>
          </a:prstGeom>
        </p:spPr>
      </p:pic>
      <p:pic>
        <p:nvPicPr>
          <p:cNvPr id="14" name="Afbeelding 13" descr="\documentclass{article}&#10;\usepackage{amsmath}&#10;\pagestyle{empty}&#10;\begin{document}&#10;&#10;\begin{equation*}&#10;\label{eq:nonlin_state_space}&#10;\left\{\begin{array}{l}&#10;\dot{x} =&#10;\left[\begin{array}{l}&#10;\dot{T}_{H1} \\&#10;\dot{T}_{H2} \\&#10;\dot{T}_{S1} \\&#10;\dot{T}_{S2}&#10;\end{array}\right]&#10;=&#10;\left[\begin{array}{l}&#10;\frac{U A (T_{\infty} - T_{H1}) + \epsilon \sigma A (T^{4}_{\infty} - T^{4}_{H1}) + Q_{C12} + Q_{R12} + \alpha_{1} Q_{1}}{m c_{p}} \\&#10;\frac{U A (T_{\infty} - T_{H2}) + \epsilon \sigma A (T^{4}_{\infty} - T^{4}_{H2}) + Q_{C12} + Q_{R12} + \alpha_{2} Q_{2}}{m c_{p}} \\&#10;\frac{T_{H1} - T_{S1}}{\tau} \\&#10;\frac{T_{H2} - T_{S2}}{\tau}&#10;\end{array}\right] \\&#10;\\ &#10;y =  &#10;\left[\begin{array}{llll}&#10;0 &amp; 0 &amp; 1 &amp; 0 \\&#10;0 &amp; 0 &amp; 0 &amp; 1&#10;\end{array}\right]\left[\begin{array}{l}&#10;T_{H 1}\\&#10;T_{H 2}\\&#10;T_{S 1} \\&#10;T_{S 2}&#10;\end{array}\right]&#10;=&#10;\left[\begin{array}{l}&#10;T_{S1} \\&#10;T_{S2}&#10;\end{array}\right]&#10;% LAPLACE TRANFORM&#10;%= &#10;%\left[\begin{array}{l}&#10;%\frac{T_{H1}}{\tau s + 1} \\&#10;%\frac{T_{H2}}{\tau s + 1}\&#10;%\end{array}\right]&#10;\end{array}\right.&#10;\end{equation*}&#10;&#10;&#10;\end{document}" title="IguanaTex Bitmap Display">
            <a:extLst>
              <a:ext uri="{FF2B5EF4-FFF2-40B4-BE49-F238E27FC236}">
                <a16:creationId xmlns:a16="http://schemas.microsoft.com/office/drawing/2014/main" id="{196559B6-71A0-462C-9285-EEF75F6F4F2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216452" y="987309"/>
            <a:ext cx="6024790" cy="24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17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2DE97-7D4F-449E-BEFE-6ADA9D65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White-Box Model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42D437-4956-476C-90C7-B2B1920C2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 err="1"/>
              <a:t>Rewriting</a:t>
            </a:r>
            <a:endParaRPr lang="nl-NL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We get</a:t>
            </a:r>
          </a:p>
        </p:txBody>
      </p:sp>
      <p:pic>
        <p:nvPicPr>
          <p:cNvPr id="4" name="Afbeelding 3" descr="\documentclass{article}&#10;\usepackage{amsmath}&#10;\pagestyle{empty}&#10;\begin{document}&#10;&#10;$\tau \frac{d T_{S 1}}{d t}=\left(T_{H 1}-T_{S 1}\right), \quad \tau \frac{d T_{S 2}}{d t}=\left(T_{H 2}-T_{S 2}\right)$&#10;&#10;&#10;\end{document}" title="IguanaTex Bitmap Display">
            <a:extLst>
              <a:ext uri="{FF2B5EF4-FFF2-40B4-BE49-F238E27FC236}">
                <a16:creationId xmlns:a16="http://schemas.microsoft.com/office/drawing/2014/main" id="{ED1BEA44-AB6E-4F2F-94F1-3134BB66700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810738" y="1742392"/>
            <a:ext cx="5011200" cy="316343"/>
          </a:xfrm>
          <a:prstGeom prst="rect">
            <a:avLst/>
          </a:prstGeom>
        </p:spPr>
      </p:pic>
      <p:pic>
        <p:nvPicPr>
          <p:cNvPr id="8" name="Afbeelding 7" descr="\documentclass{article}&#10;\usepackage{amsmath}&#10;\pagestyle{empty}&#10;\begin{document}&#10;&#10;&#10;$T_{S1} = T_{H1} + \tau \dot{T}_{S1} , \quad T_{S2} = T_{H2} + \tau \dot{T}_{S2}&#10;$&#10;&#10;\end{document}" title="IguanaTex Bitmap Display">
            <a:extLst>
              <a:ext uri="{FF2B5EF4-FFF2-40B4-BE49-F238E27FC236}">
                <a16:creationId xmlns:a16="http://schemas.microsoft.com/office/drawing/2014/main" id="{C0455493-8CAC-44DC-8F11-A8ED73F7316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10738" y="2571750"/>
            <a:ext cx="4370286" cy="2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78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2DE97-7D4F-449E-BEFE-6ADA9D65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White-Box Model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42D437-4956-476C-90C7-B2B1920C2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39449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CAD79A-5CF9-4ED3-862C-3D4C5D60C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Black-Box Model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1FFD9E-BD30-4D96-B5B8-9940AEF3A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err="1"/>
              <a:t>Determining</a:t>
            </a:r>
            <a:r>
              <a:rPr lang="nl-NL" sz="2000" dirty="0"/>
              <a:t> Search Method</a:t>
            </a:r>
          </a:p>
          <a:p>
            <a:endParaRPr lang="nl-NL" sz="2000" dirty="0"/>
          </a:p>
          <a:p>
            <a:endParaRPr lang="nl-NL" sz="800" dirty="0"/>
          </a:p>
          <a:p>
            <a:r>
              <a:rPr lang="nl-NL" sz="2000" dirty="0" err="1"/>
              <a:t>Determining</a:t>
            </a:r>
            <a:r>
              <a:rPr lang="nl-NL" sz="2000" dirty="0"/>
              <a:t> Black-Box Model</a:t>
            </a:r>
          </a:p>
          <a:p>
            <a:endParaRPr lang="nl-NL" sz="2000" dirty="0"/>
          </a:p>
          <a:p>
            <a:endParaRPr lang="nl-NL" sz="2000" dirty="0"/>
          </a:p>
          <a:p>
            <a:endParaRPr lang="nl-NL" sz="1100" dirty="0"/>
          </a:p>
          <a:p>
            <a:r>
              <a:rPr lang="nl-NL" sz="2000" dirty="0" err="1"/>
              <a:t>Outcome</a:t>
            </a:r>
            <a:r>
              <a:rPr lang="nl-NL" sz="2000" dirty="0"/>
              <a:t>:</a:t>
            </a:r>
          </a:p>
          <a:p>
            <a:pPr marL="457200" lvl="1" indent="0">
              <a:buNone/>
            </a:pPr>
            <a:r>
              <a:rPr lang="nl-NL" sz="1800" dirty="0">
                <a:solidFill>
                  <a:srgbClr val="00A6D6"/>
                </a:solidFill>
              </a:rPr>
              <a:t>	7-th</a:t>
            </a:r>
            <a:r>
              <a:rPr lang="nl-NL" sz="1800" dirty="0"/>
              <a:t> order </a:t>
            </a:r>
            <a:r>
              <a:rPr lang="nl-NL" sz="1800" dirty="0">
                <a:solidFill>
                  <a:srgbClr val="00A6D6"/>
                </a:solidFill>
              </a:rPr>
              <a:t>Box-Jenkins</a:t>
            </a:r>
            <a:r>
              <a:rPr lang="nl-NL" sz="1800" dirty="0"/>
              <a:t> model (</a:t>
            </a:r>
            <a:r>
              <a:rPr lang="nl-NL" sz="1800" dirty="0" err="1">
                <a:solidFill>
                  <a:srgbClr val="00A6D6"/>
                </a:solidFill>
              </a:rPr>
              <a:t>nonlinear</a:t>
            </a:r>
            <a:r>
              <a:rPr lang="nl-NL" sz="1800" dirty="0">
                <a:solidFill>
                  <a:srgbClr val="00A6D6"/>
                </a:solidFill>
              </a:rPr>
              <a:t> </a:t>
            </a:r>
            <a:r>
              <a:rPr lang="nl-NL" sz="1800" dirty="0" err="1">
                <a:solidFill>
                  <a:srgbClr val="00A6D6"/>
                </a:solidFill>
              </a:rPr>
              <a:t>least</a:t>
            </a:r>
            <a:r>
              <a:rPr lang="nl-NL" sz="1800" dirty="0">
                <a:solidFill>
                  <a:srgbClr val="00A6D6"/>
                </a:solidFill>
              </a:rPr>
              <a:t> squares</a:t>
            </a:r>
            <a:r>
              <a:rPr lang="nl-NL" sz="1800" dirty="0"/>
              <a:t>)</a:t>
            </a:r>
            <a:endParaRPr lang="en-GB" sz="1800" dirty="0"/>
          </a:p>
        </p:txBody>
      </p:sp>
      <p:pic>
        <p:nvPicPr>
          <p:cNvPr id="7" name="Afbeelding 6" descr="\documentclass{article}&#10;\usepackage{amsmath}&#10;\pagestyle{empty}&#10;\begin{document}&#10;&#10;\begin{table}[hbt!]&#10;\begin{tabular}{l|l|l|l|l|l|l}&#10;&#10;        \textbf{ARMAX} &amp; \texttt{sqp} $\textbf{2}^{nd}$ &amp; \texttt{sqp} $\textbf{4}^{th}$ &amp; \texttt{sqp} $\textbf{7}^{th}$ &amp; \texttt{lsqnonlin} $\textbf{2}^{nd}$ &amp; \texttt{lsqnonlin} $\textbf{4}^{th}$ &amp; \texttt{lsqnonlin} $\textbf{7}^{th}$\\&#10;\hline&#10;\textbf{Best Fit} &amp; 38.15  &amp;  43.85  &amp;  44.44  &amp; 37.99 &amp; 43.9 &amp; 45.4  \\&#10;&#10;%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4A9F293C-5A2C-4490-88FF-AD17F8D45F6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84718" y="1665697"/>
            <a:ext cx="6784852" cy="396701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D5A0E74E-0689-4018-8713-B23BC20842E5}"/>
              </a:ext>
            </a:extLst>
          </p:cNvPr>
          <p:cNvSpPr/>
          <p:nvPr/>
        </p:nvSpPr>
        <p:spPr>
          <a:xfrm>
            <a:off x="7668136" y="3092913"/>
            <a:ext cx="667265" cy="247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Afbeelding 10" descr="\documentclass{article}&#10;\usepackage{amsmath}&#10;\pagestyle{empty}&#10;\begin{document}&#10;&#10;\begin{table}[hbt!]&#10;\begin{tabular}{l|l|l|l|l|l|l}&#10;&#10;         &amp; \textbf{ARX $\textbf{2}^{nd}$} &amp; \textbf{ARX $\textbf{4}^{th}$} &amp; \textbf{ARX $\textbf{7}^{th}$} &amp;\textbf{ ARMAX $\textbf{2}^{nd}$} &amp; \textbf{ARMAX $\textbf{4}^{th}$} &amp; \textbf{ARMAX $\textbf{7}^{th}$}\\&#10;\hline&#10;\textbf{Best Fit} &amp; 39.86  &amp;  33.04  &amp;  46.34  &amp; 37.99 &amp; 43.9 &amp; 45.4  \\&#10;\hline&#10;        &amp; \textbf{OE $\textbf{2}^{nd}$} &amp; \textbf{OE $\textbf{4}^{th}$} &amp; \textbf{OE $\textbf{7}^{th}$} &amp;\textbf{BJ $\textbf{2}^{nd}$} &amp; \textbf{BJ $\textbf{4}^{th}$} &amp; \textbf{BJ $\textbf{7}^{th}$}\\&#10;\hline&#10;\textbf{Best Fit} &amp; 65.65  &amp;  56.7  &amp;  58.64  &amp; 65.4 &amp; 70.65 &amp; 81.73  \\&#10;%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676216D9-AE84-49EA-ADD9-526A717BCE5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084718" y="2571750"/>
            <a:ext cx="6784852" cy="749248"/>
          </a:xfrm>
          <a:prstGeom prst="rect">
            <a:avLst/>
          </a:prstGeom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B1D6C912-C1E1-4A2B-B296-98E31858F9DD}"/>
              </a:ext>
            </a:extLst>
          </p:cNvPr>
          <p:cNvSpPr/>
          <p:nvPr/>
        </p:nvSpPr>
        <p:spPr>
          <a:xfrm>
            <a:off x="7558214" y="1824606"/>
            <a:ext cx="667265" cy="247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388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434DA86D-39B8-4BC3-B903-8FA1EAF7BB64}"/>
              </a:ext>
            </a:extLst>
          </p:cNvPr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3F31CFC-AA7C-4F70-B6B9-4083B26E7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" y="4472940"/>
            <a:ext cx="1161391" cy="4991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81D12BA-2C4B-498F-9B2E-9AB0F46E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841" y="2057639"/>
            <a:ext cx="7106464" cy="857250"/>
          </a:xfrm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White-Box or Black-Box?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1013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.1879"/>
  <p:tag name="ORIGINALWIDTH" val="1417.323"/>
  <p:tag name="LATEXADDIN" val="\documentclass{article}&#10;\usepackage{amsmath}&#10;\pagestyle{empty}&#10;\begin{document}&#10;&#10;&#10;$\left\{\begin{array}{l}\dot{x}=f(x, u, \theta) \\ y=h(x, u, \theta)\end{array}\right.$&#10;&#10;\end{document}"/>
  <p:tag name="IGUANATEXSIZE" val="20"/>
  <p:tag name="IGUANATEXCURSOR" val="169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.7267"/>
  <p:tag name="ORIGINALWIDTH" val="1641.545"/>
  <p:tag name="LATEXADDIN" val="\documentclass{article}&#10;\usepackage{amsmath}&#10;\pagestyle{empty}&#10;\begin{document}&#10;&#10;$K_{r} = \text{scaling term}$&#10;&#10;&#10;\end{document}"/>
  <p:tag name="IGUANATEXSIZE" val="20"/>
  <p:tag name="IGUANATEXCURSOR" val="81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8.4814"/>
  <p:tag name="ORIGINALWIDTH" val="1166.854"/>
  <p:tag name="LATEXADDIN" val="\documentclass{article}&#10;\usepackage{amsmath}&#10;\pagestyle{empty}&#10;\begin{document}&#10;&#10;$r = \text{reference}$&#10;&#10;&#10;\end{document}"/>
  <p:tag name="IGUANATEXSIZE" val="20"/>
  <p:tag name="IGUANATEXCURSOR" val="45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4.4769"/>
  <p:tag name="ORIGINALWIDTH" val="1514.061"/>
  <p:tag name="LATEXADDIN" val="\documentclass{article}&#10;\usepackage{amsmath}&#10;\pagestyle{empty}&#10;\begin{document}&#10;&#10;&#10;$K = \text{gain matrix}$&#10;&#10;\end{document}"/>
  <p:tag name="IGUANATEXSIZE" val="20"/>
  <p:tag name="IGUANATEXCURSOR" val="104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.7267"/>
  <p:tag name="ORIGINALWIDTH" val="3102.362"/>
  <p:tag name="LATEXADDIN" val="\documentclass{article}&#10;\usepackage{amsmath}&#10;\pagestyle{empty}&#10;\begin{document}&#10;&#10;$x = \text{every state in the state vector}$&#10;&#10;&#10;\end{document}"/>
  <p:tag name="IGUANATEXSIZE" val="20"/>
  <p:tag name="IGUANATEXCURSOR" val="123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3.9783"/>
  <p:tag name="ORIGINALWIDTH" val="1610.799"/>
  <p:tag name="LATEXADDIN" val="\documentclass{article}&#10;\usepackage{amsmath}&#10;\pagestyle{empty}&#10;\begin{document}&#10;&#10;&#10;$u = r \cdot K_{r} - K \cdot x$&#10;&#10;\end{document}"/>
  <p:tag name="IGUANATEXSIZE" val="20"/>
  <p:tag name="IGUANATEXCURSOR" val="103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.2179"/>
  <p:tag name="ORIGINALWIDTH" val="3666.292"/>
  <p:tag name="LATEXADDIN" val="\documentclass{article}&#10;\usepackage{amsmath}&#10;\usepackage{xcolor}&#10;\pagestyle{empty}&#10;\begin{document}&#10;&#10;$J=\int_{0}^{\infty}\left(x^{\top} \textcolor{red}{Q} x+u^{\top} \textcolor{red}{R} u\right) d t \rightarrow u=-\textcolor{red}{K}x$&#10;&#10;&#10;\end{document}"/>
  <p:tag name="IGUANATEXSIZE" val="20"/>
  <p:tag name="IGUANATEXCURSOR" val="64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.7267"/>
  <p:tag name="ORIGINALWIDTH" val="4191.226"/>
  <p:tag name="LATEXADDIN" val="\documentclass{article}&#10;\usepackage{amsmath}&#10;\pagestyle{empty}&#10;\begin{document}&#10;&#10;$Q = \text{performance} \rightarrow \text{penalize bad performance}$&#10;&#10;&#10;\end{document}"/>
  <p:tag name="IGUANATEXSIZE" val="20"/>
  <p:tag name="IGUANATEXCURSOR" val="105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.7267"/>
  <p:tag name="ORIGINALWIDTH" val="3328.084"/>
  <p:tag name="LATEXADDIN" val="\documentclass{article}&#10;\usepackage{amsmath}&#10;\pagestyle{empty}&#10;\begin{document}&#10;&#10;&#10;$R = \text{effort} \rightarrow \text{penalize actuator effect}$&#10;&#10;\end{document}"/>
  <p:tag name="IGUANATEXSIZE" val="20"/>
  <p:tag name="IGUANATEXCURSOR" val="112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.9764"/>
  <p:tag name="ORIGINALWIDTH" val="2715.41"/>
  <p:tag name="LATEXADDIN" val="\documentclass{article}&#10;\usepackage{amsmath}&#10;\pagestyle{empty}&#10;\begin{document}&#10;&#10;$K = \text{gain} \rightarrow \text{find optimal gain}$&#10;&#10;&#10;\end{document}"/>
  <p:tag name="IGUANATEXSIZE" val="20"/>
  <p:tag name="IGUANATEXCURSOR" val="133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9.7263"/>
  <p:tag name="ORIGINALWIDTH" val="3110.611"/>
  <p:tag name="LATEXADDIN" val="\documentclass{article}&#10;\usepackage{amsmath}&#10;\pagestyle{empty}&#10;\begin{document}&#10;&#10;&#10;$\texttt{p = [-0.91 -0.91 -0.81 -0.81]}$&#10;&#10;\end{document}"/>
  <p:tag name="IGUANATEXSIZE" val="20"/>
  <p:tag name="IGUANATEXCURSOR" val="119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11.361"/>
  <p:tag name="ORIGINALWIDTH" val="6803.149"/>
  <p:tag name="LATEXADDIN" val="\documentclass{article}&#10;\usepackage{amsmath}&#10;\pagestyle{empty}&#10;\begin{document}&#10;&#10;&#10;\begin{equation*}&#10;\begin{array}{l}&#10;m c_{p} \frac{d T_{H 1}}{d t}=\underbrace{U A\left(T_{\infty}-T_{H 1}\right)}_{\text {convection }}+\underbrace{\epsilon \sigma A\left(T_{\infty}^{4}-T_{H 1}^{4}\right)}_{\text {Radiation }}+\underbrace{Q_{C 12}+Q_{R 12}}_{\text {cross-coupling }}+\underbrace{\alpha_{1} Q_{1}}_{\text {Heater input }} \\&#10;m c_{p} \frac{d T_{H 1}}{d t}=\underbrace{U A\left(T_{\infty}-T_{H 2}\right)}_{\text {convection }}+\underbrace{\epsilon \sigma A\left(T_{\infty}^{4}-T_{H 1}^{4}\right)}_{\text {Radiation }}+\underbrace{Q_{C 12}+Q_{R 12}}_{\text {cross-coupling }}+\underbrace{\alpha_{2} Q_{2}}_{\text {Heater input }}&#10;\end{array}&#10;\end{equation*}&#10;&#10;\end{document}"/>
  <p:tag name="IGUANATEXSIZE" val="20"/>
  <p:tag name="IGUANATEXCURSOR" val="98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.219"/>
  <p:tag name="ORIGINALWIDTH" val="5085.114"/>
  <p:tag name="LATEXADDIN" val="\documentclass{article}&#10;\usepackage{amsmath}&#10;\pagestyle{empty}&#10;\begin{document}&#10;&#10;$Q_{C 12}=U_{s} A_{s}\left(T_{H 2}-T_{H 1}\right), \quad Q_{R 12}=\epsilon \sigma A_{s}\left(T_{H 2}^{4}-T_{H 1}^{4}\right)$&#10;&#10;&#10;\end{document}"/>
  <p:tag name="IGUANATEXSIZE" val="20"/>
  <p:tag name="IGUANATEXCURSOR" val="205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9.4676"/>
  <p:tag name="ORIGINALWIDTH" val="4110.236"/>
  <p:tag name="LATEXADDIN" val="\documentclass{article}&#10;\usepackage{amsmath}&#10;\pagestyle{empty}&#10;\begin{document}&#10;&#10;$\tau \frac{d T_{S 1}}{d t}=\left(T_{H 1}-T_{S 1}\right), \quad \tau \frac{d T_{S 2}}{d t}=\left(T_{H 2}-T_{S 2}\right)$&#10;&#10;&#10;\end{document}"/>
  <p:tag name="IGUANATEXSIZE" val="20"/>
  <p:tag name="IGUANATEXCURSOR" val="201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61.942"/>
  <p:tag name="ORIGINALWIDTH" val="6100.488"/>
  <p:tag name="LATEXADDIN" val="\documentclass{article}&#10;\usepackage{amsmath}&#10;\pagestyle{empty}&#10;\begin{document}&#10;&#10;\begin{equation*}&#10;\label{eq:nonlin_state_space}&#10;\left\{\begin{array}{l}&#10;\dot{x} =&#10;\left[\begin{array}{l}&#10;\dot{T}_{H1} \\&#10;\dot{T}_{H2} \\&#10;\dot{T}_{S1} \\&#10;\dot{T}_{S2}&#10;\end{array}\right]&#10;=&#10;\left[\begin{array}{l}&#10;\frac{U A (T_{\infty} - T_{H1}) + \epsilon \sigma A (T^{4}_{\infty} - T^{4}_{H1}) + Q_{C12} + Q_{R12} + \alpha_{1} Q_{1}}{m c_{p}} \\&#10;\frac{U A (T_{\infty} - T_{H2}) + \epsilon \sigma A (T^{4}_{\infty} - T^{4}_{H2}) + Q_{C12} + Q_{R12} + \alpha_{2} Q_{2}}{m c_{p}} \\&#10;\frac{T_{H1} - T_{S1}}{\tau} \\&#10;\frac{T_{H2} - T_{S2}}{\tau}&#10;\end{array}\right] \\&#10;\\ &#10;y =  &#10;\left[\begin{array}{llll}&#10;0 &amp; 0 &amp; 1 &amp; 0 \\&#10;0 &amp; 0 &amp; 0 &amp; 1&#10;\end{array}\right]\left[\begin{array}{l}&#10;T_{H 1}\\&#10;T_{H 2}\\&#10;T_{S 1} \\&#10;T_{S 2}&#10;\end{array}\right]&#10;=&#10;\left[\begin{array}{l}&#10;T_{S1} \\&#10;T_{S2}&#10;\end{array}\right]&#10;% LAPLACE TRANFORM&#10;%= &#10;%\left[\begin{array}{l}&#10;%\frac{T_{H1}}{\tau s + 1} \\&#10;%\frac{T_{H2}}{\tau s + 1}\&#10;%\end{array}\right]&#10;\end{array}\right.&#10;\end{equation*}&#10;&#10;&#10;\end{document}"/>
  <p:tag name="IGUANATEXSIZE" val="20"/>
  <p:tag name="IGUANATEXCURSOR" val="97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9.4676"/>
  <p:tag name="ORIGINALWIDTH" val="4110.236"/>
  <p:tag name="LATEXADDIN" val="\documentclass{article}&#10;\usepackage{amsmath}&#10;\pagestyle{empty}&#10;\begin{document}&#10;&#10;$\tau \frac{d T_{S 1}}{d t}=\left(T_{H 1}-T_{S 1}\right), \quad \tau \frac{d T_{S 2}}{d t}=\left(T_{H 2}-T_{S 2}\right)$&#10;&#10;&#10;\end{document}"/>
  <p:tag name="IGUANATEXSIZE" val="20"/>
  <p:tag name="IGUANATEXCURSOR" val="201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0.9711"/>
  <p:tag name="ORIGINALWIDTH" val="3584.552"/>
  <p:tag name="LATEXADDIN" val="\documentclass{article}&#10;\usepackage{amsmath}&#10;\pagestyle{empty}&#10;\begin{document}&#10;&#10;&#10;$T_{S1} = T_{H1} + \tau \dot{T}_{S1} , \quad T_{S2} = T_{H2} + \tau \dot{T}_{S2}&#10;$&#10;&#10;\end{document}"/>
  <p:tag name="IGUANATEXSIZE" val="20"/>
  <p:tag name="IGUANATEXCURSOR" val="164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15.9355"/>
  <p:tag name="ORIGINALWIDTH" val="8824.146"/>
  <p:tag name="LATEXADDIN" val="\documentclass{article}&#10;\usepackage{amsmath}&#10;\pagestyle{empty}&#10;\begin{document}&#10;&#10;\begin{table}[hbt!]&#10;\begin{tabular}{l|l|l|l|l|l|l}&#10;&#10;        \textbf{ARMAX} &amp; \texttt{sqp} $\textbf{2}^{nd}$ &amp; \texttt{sqp} $\textbf{4}^{th}$ &amp; \texttt{sqp} $\textbf{7}^{th}$ &amp; \texttt{lsqnonlin} $\textbf{2}^{nd}$ &amp; \texttt{lsqnonlin} $\textbf{4}^{th}$ &amp; \texttt{lsqnonlin} $\textbf{7}^{th}$\\&#10;\hline&#10;\textbf{Best Fit} &amp; 38.15  &amp;  43.85  &amp;  44.44  &amp; 37.99 &amp; 43.9 &amp; 45.4  \\&#10;&#10;%\hline&#10;\end{tabular}&#10;\end{table}&#10;&#10;&#10;\end{document}"/>
  <p:tag name="IGUANATEXSIZE" val="20"/>
  <p:tag name="IGUANATEXCURSOR" val="488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39.37"/>
  <p:tag name="ORIGINALWIDTH" val="9412.073"/>
  <p:tag name="LATEXADDIN" val="\documentclass{article}&#10;\usepackage{amsmath}&#10;\pagestyle{empty}&#10;\begin{document}&#10;&#10;\begin{table}[hbt!]&#10;\begin{tabular}{l|l|l|l|l|l|l}&#10;&#10;         &amp; \textbf{ARX $\textbf{2}^{nd}$} &amp; \textbf{ARX $\textbf{4}^{th}$} &amp; \textbf{ARX $\textbf{7}^{th}$} &amp;\textbf{ ARMAX $\textbf{2}^{nd}$} &amp; \textbf{ARMAX $\textbf{4}^{th}$} &amp; \textbf{ARMAX $\textbf{7}^{th}$}\\&#10;\hline&#10;\textbf{Best Fit} &amp; 39.86  &amp;  33.04  &amp;  46.34  &amp; 37.99 &amp; 43.9 &amp; 45.4  \\&#10;\hline&#10;        &amp; \textbf{OE $\textbf{2}^{nd}$} &amp; \textbf{OE $\textbf{4}^{th}$} &amp; \textbf{OE $\textbf{7}^{th}$} &amp;\textbf{BJ $\textbf{2}^{nd}$} &amp; \textbf{BJ $\textbf{4}^{th}$} &amp; \textbf{BJ $\textbf{7}^{th}$}\\&#10;\hline&#10;\textbf{Best Fit} &amp; 65.65  &amp;  56.7  &amp;  58.64  &amp; 65.4 &amp; 70.65 &amp; 81.73  \\&#10;%\hline&#10;\end{tabular}&#10;\end{table}&#10;&#10;&#10;\end{document}"/>
  <p:tag name="IGUANATEXSIZE" val="20"/>
  <p:tag name="IGUANATEXCURSOR" val="749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</TotalTime>
  <Words>164</Words>
  <Application>Microsoft Office PowerPoint</Application>
  <PresentationFormat>Diavoorstelling (16:9)</PresentationFormat>
  <Paragraphs>88</Paragraphs>
  <Slides>20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20</vt:i4>
      </vt:variant>
    </vt:vector>
  </HeadingPairs>
  <TitlesOfParts>
    <vt:vector size="25" baseType="lpstr">
      <vt:lpstr>Arial</vt:lpstr>
      <vt:lpstr>Calibri</vt:lpstr>
      <vt:lpstr>Tahoma</vt:lpstr>
      <vt:lpstr>Office Theme</vt:lpstr>
      <vt:lpstr>Custom Design</vt:lpstr>
      <vt:lpstr>Control Systems Lab SC42045</vt:lpstr>
      <vt:lpstr>Contents</vt:lpstr>
      <vt:lpstr>Introduction</vt:lpstr>
      <vt:lpstr>State-Space Representation</vt:lpstr>
      <vt:lpstr>State-Space Representation</vt:lpstr>
      <vt:lpstr>White-Box Model</vt:lpstr>
      <vt:lpstr>White-Box Model</vt:lpstr>
      <vt:lpstr>Black-Box Model</vt:lpstr>
      <vt:lpstr>White-Box or Black-Box?</vt:lpstr>
      <vt:lpstr>Controller</vt:lpstr>
      <vt:lpstr>Controller</vt:lpstr>
      <vt:lpstr>Controller</vt:lpstr>
      <vt:lpstr>Controller</vt:lpstr>
      <vt:lpstr>Controller</vt:lpstr>
      <vt:lpstr>Observer</vt:lpstr>
      <vt:lpstr>Observer</vt:lpstr>
      <vt:lpstr>Results &amp; Validation</vt:lpstr>
      <vt:lpstr>Results &amp; Validation</vt:lpstr>
      <vt:lpstr>PowerPoint-presentatie</vt:lpstr>
      <vt:lpstr>PowerPoint-presentatie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Rudy de Lange</cp:lastModifiedBy>
  <cp:revision>29</cp:revision>
  <dcterms:created xsi:type="dcterms:W3CDTF">2015-07-09T11:57:30Z</dcterms:created>
  <dcterms:modified xsi:type="dcterms:W3CDTF">2021-03-14T19:35:18Z</dcterms:modified>
</cp:coreProperties>
</file>